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92" r:id="rId2"/>
    <p:sldId id="320" r:id="rId3"/>
    <p:sldId id="290" r:id="rId4"/>
    <p:sldId id="284" r:id="rId5"/>
    <p:sldId id="321" r:id="rId6"/>
    <p:sldId id="304" r:id="rId7"/>
    <p:sldId id="322" r:id="rId8"/>
    <p:sldId id="326" r:id="rId9"/>
    <p:sldId id="328" r:id="rId10"/>
    <p:sldId id="329" r:id="rId11"/>
    <p:sldId id="330" r:id="rId12"/>
    <p:sldId id="331" r:id="rId13"/>
    <p:sldId id="333" r:id="rId14"/>
    <p:sldId id="334" r:id="rId15"/>
    <p:sldId id="335" r:id="rId16"/>
    <p:sldId id="323" r:id="rId17"/>
    <p:sldId id="324" r:id="rId18"/>
    <p:sldId id="283" r:id="rId19"/>
    <p:sldId id="327" r:id="rId20"/>
    <p:sldId id="325" r:id="rId21"/>
  </p:sldIdLst>
  <p:sldSz cx="12192000" cy="6858000"/>
  <p:notesSz cx="6858000" cy="9144000"/>
  <p:embeddedFontLst>
    <p:embeddedFont>
      <p:font typeface="나눔고딕 ExtraBold" charset="-127"/>
      <p:bold r:id="rId23"/>
    </p:embeddedFont>
    <p:embeddedFont>
      <p:font typeface="맑은 고딕" pitchFamily="50" charset="-127"/>
      <p:regular r:id="rId24"/>
      <p:bold r:id="rId25"/>
    </p:embeddedFont>
    <p:embeddedFont>
      <p:font typeface="HY견고딕" pitchFamily="18" charset="-127"/>
      <p:regular r:id="rId26"/>
    </p:embeddedFont>
    <p:embeddedFont>
      <p:font typeface="나눔바른고딕" charset="-127"/>
      <p:regular r:id="rId27"/>
      <p:bold r:id="rId28"/>
    </p:embeddedFont>
    <p:embeddedFont>
      <p:font typeface="MingLiU-ExtB" pitchFamily="18" charset="-120"/>
      <p:regular r:id="rId29"/>
    </p:embeddedFont>
    <p:embeddedFont>
      <p:font typeface="나눔고딕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9" pos="1912" userDrawn="1">
          <p15:clr>
            <a:srgbClr val="A4A3A4"/>
          </p15:clr>
        </p15:guide>
        <p15:guide id="10" pos="6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030"/>
    <a:srgbClr val="64A88C"/>
    <a:srgbClr val="E5E5E5"/>
    <a:srgbClr val="F46F02"/>
    <a:srgbClr val="9ACF12"/>
    <a:srgbClr val="111111"/>
    <a:srgbClr val="D7D900"/>
    <a:srgbClr val="017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5" autoAdjust="0"/>
    <p:restoredTop sz="90394" autoAdjust="0"/>
  </p:normalViewPr>
  <p:slideViewPr>
    <p:cSldViewPr snapToGrid="0">
      <p:cViewPr>
        <p:scale>
          <a:sx n="75" d="100"/>
          <a:sy n="75" d="100"/>
        </p:scale>
        <p:origin x="-492" y="-582"/>
      </p:cViewPr>
      <p:guideLst>
        <p:guide orient="horz" pos="2160"/>
        <p:guide orient="horz" pos="368"/>
        <p:guide orient="horz" pos="4133"/>
        <p:guide pos="3840"/>
        <p:guide pos="165"/>
        <p:guide pos="7515"/>
        <p:guide pos="1913"/>
        <p:guide pos="6834"/>
      </p:guideLst>
    </p:cSldViewPr>
  </p:slideViewPr>
  <p:outlineViewPr>
    <p:cViewPr>
      <p:scale>
        <a:sx n="33" d="100"/>
        <a:sy n="33" d="100"/>
      </p:scale>
      <p:origin x="0" y="13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FDDF5-6592-42F1-BCAC-044B7A620FF2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</dgm:pt>
    <dgm:pt modelId="{8E695529-BEF2-40C5-B51C-BCDCC52BFB48}">
      <dgm:prSet phldrT="[Text]" custT="1"/>
      <dgm:spPr>
        <a:solidFill>
          <a:srgbClr val="2D3E50"/>
        </a:solidFill>
      </dgm:spPr>
      <dgm:t>
        <a:bodyPr/>
        <a:lstStyle/>
        <a:p>
          <a:r>
            <a:rPr 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Proto-type</a:t>
          </a:r>
          <a:endParaRPr 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0E4F483-2B10-4268-BA2C-83B2ACFDC0EF}" type="parTrans" cxnId="{833AF0EB-EF80-4166-A0A0-93D00FCB81D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2DF27D1-21DF-4DD7-B7E2-BCD75161CE8E}" type="sibTrans" cxnId="{833AF0EB-EF80-4166-A0A0-93D00FCB81DF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DB24760E-D972-4B0D-A449-A327F425C80C}">
      <dgm:prSet phldrT="[Text]" custT="1"/>
      <dgm:spPr>
        <a:solidFill>
          <a:srgbClr val="8D44AD"/>
        </a:solidFill>
      </dgm:spPr>
      <dgm:t>
        <a:bodyPr/>
        <a:lstStyle/>
        <a:p>
          <a:r>
            <a: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Ver1.0</a:t>
          </a:r>
          <a:endParaRPr lang="en-US" sz="4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981A3EC-5F77-4A49-814F-9D5FC869A0EB}" type="parTrans" cxnId="{DCA48585-A45E-4703-923C-075D12D0B2E4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F5BC205-0EDE-4892-AD06-4E3D5EE464DC}" type="sibTrans" cxnId="{DCA48585-A45E-4703-923C-075D12D0B2E4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E8533CB-4276-4F0C-A1A5-7860590FC92C}">
      <dgm:prSet phldrT="[Text]" custT="1"/>
      <dgm:spPr>
        <a:solidFill>
          <a:srgbClr val="297FB8"/>
        </a:solidFill>
      </dgm:spPr>
      <dgm:t>
        <a:bodyPr/>
        <a:lstStyle/>
        <a:p>
          <a:r>
            <a: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Ver1.1</a:t>
          </a:r>
          <a:endParaRPr lang="en-US" sz="4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4CAE1501-E643-43E8-9B81-2FBEC99DD2B9}" type="parTrans" cxnId="{104D0DEF-DF72-4F92-993E-02ABE6F1F34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9B0914-7658-4B1D-A6AD-17DB1033B4E1}" type="sibTrans" cxnId="{104D0DEF-DF72-4F92-993E-02ABE6F1F34B}">
      <dgm:prSet/>
      <dgm:spPr/>
      <dgm:t>
        <a:bodyPr/>
        <a:lstStyle/>
        <a:p>
          <a:endParaRPr lang="en-US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0CE28A8-48F7-4BA1-B157-49C3B75A3A57}">
      <dgm:prSet custT="1"/>
      <dgm:spPr/>
      <dgm:t>
        <a:bodyPr/>
        <a:lstStyle/>
        <a:p>
          <a:r>
            <a:rPr lang="ko-KR" altLang="en-US" sz="1600" b="1" dirty="0" smtClean="0">
              <a:latin typeface="Noto Sans CJK KR Thin (본문)"/>
            </a:rPr>
            <a:t>서버 및 </a:t>
          </a:r>
          <a:r>
            <a:rPr lang="en-US" altLang="ko-KR" sz="1600" b="1" dirty="0" smtClean="0">
              <a:latin typeface="Noto Sans CJK KR Thin (본문)"/>
            </a:rPr>
            <a:t>DB </a:t>
          </a:r>
          <a:r>
            <a:rPr lang="ko-KR" altLang="en-US" sz="1600" b="1" dirty="0" smtClean="0">
              <a:latin typeface="Noto Sans CJK KR Thin (본문)"/>
            </a:rPr>
            <a:t>구축</a:t>
          </a:r>
          <a:endParaRPr lang="en-US" sz="1600" b="1" dirty="0">
            <a:latin typeface="Noto Sans CJK KR Thin (본문)"/>
          </a:endParaRPr>
        </a:p>
      </dgm:t>
    </dgm:pt>
    <dgm:pt modelId="{00ED5517-95CF-47F8-9CED-8408CEA84AD1}" type="parTrans" cxnId="{299F3611-C577-49C3-9B1F-61FFCC55C23B}">
      <dgm:prSet/>
      <dgm:spPr/>
      <dgm:t>
        <a:bodyPr/>
        <a:lstStyle/>
        <a:p>
          <a:endParaRPr lang="en-US"/>
        </a:p>
      </dgm:t>
    </dgm:pt>
    <dgm:pt modelId="{198AC7A7-D73B-4488-9947-F042A54A0167}" type="sibTrans" cxnId="{299F3611-C577-49C3-9B1F-61FFCC55C23B}">
      <dgm:prSet/>
      <dgm:spPr/>
      <dgm:t>
        <a:bodyPr/>
        <a:lstStyle/>
        <a:p>
          <a:endParaRPr lang="en-US"/>
        </a:p>
      </dgm:t>
    </dgm:pt>
    <dgm:pt modelId="{135D9204-1440-4BFB-8917-A2C88F21E973}">
      <dgm:prSet custT="1"/>
      <dgm:spPr/>
      <dgm:t>
        <a:bodyPr/>
        <a:lstStyle/>
        <a:p>
          <a:r>
            <a:rPr lang="en-US" sz="1800" b="1" dirty="0" smtClean="0">
              <a:solidFill>
                <a:srgbClr val="FF0000"/>
              </a:solidFill>
              <a:latin typeface="Noto Sans CJK KR Thin (본문)"/>
            </a:rPr>
            <a:t>SNS</a:t>
          </a:r>
          <a:r>
            <a:rPr lang="en-US" sz="1800" b="1" dirty="0" smtClean="0">
              <a:solidFill>
                <a:srgbClr val="FF0000"/>
              </a:solidFill>
            </a:rPr>
            <a:t> </a:t>
          </a:r>
          <a:r>
            <a:rPr lang="ko-KR" altLang="en-US" sz="1800" b="1" dirty="0" smtClean="0">
              <a:solidFill>
                <a:srgbClr val="FF0000"/>
              </a:solidFill>
            </a:rPr>
            <a:t>로그인</a:t>
          </a:r>
          <a:endParaRPr lang="en-US" sz="1800" b="1" dirty="0">
            <a:solidFill>
              <a:srgbClr val="FF0000"/>
            </a:solidFill>
          </a:endParaRPr>
        </a:p>
      </dgm:t>
    </dgm:pt>
    <dgm:pt modelId="{7EDFEEA2-25CF-473A-9E2D-95EE4B7C97E6}" type="parTrans" cxnId="{19BF7672-8FF5-4AA6-B0F6-C71CA8F52A09}">
      <dgm:prSet/>
      <dgm:spPr/>
      <dgm:t>
        <a:bodyPr/>
        <a:lstStyle/>
        <a:p>
          <a:endParaRPr lang="en-US"/>
        </a:p>
      </dgm:t>
    </dgm:pt>
    <dgm:pt modelId="{C80DD4A1-39C8-4A73-A653-FB395A60706A}" type="sibTrans" cxnId="{19BF7672-8FF5-4AA6-B0F6-C71CA8F52A09}">
      <dgm:prSet/>
      <dgm:spPr/>
      <dgm:t>
        <a:bodyPr/>
        <a:lstStyle/>
        <a:p>
          <a:endParaRPr lang="en-US"/>
        </a:p>
      </dgm:t>
    </dgm:pt>
    <dgm:pt modelId="{F25F167A-09F1-4CB9-9134-F366D02CF032}">
      <dgm:prSet custT="1"/>
      <dgm:spPr/>
      <dgm:t>
        <a:bodyPr/>
        <a:lstStyle/>
        <a:p>
          <a:r>
            <a:rPr lang="ko-KR" altLang="en-US" sz="1800" b="1" dirty="0" smtClean="0">
              <a:solidFill>
                <a:srgbClr val="297FB8"/>
              </a:solidFill>
            </a:rPr>
            <a:t>여행지 시각화</a:t>
          </a:r>
          <a:endParaRPr lang="en-US" sz="1800" b="1" dirty="0">
            <a:solidFill>
              <a:srgbClr val="297FB8"/>
            </a:solidFill>
          </a:endParaRPr>
        </a:p>
      </dgm:t>
    </dgm:pt>
    <dgm:pt modelId="{C79ADF91-10DA-4F8C-BFFC-2A73513ACEA8}" type="parTrans" cxnId="{F2AD5CE8-E5F2-4E8A-9BAF-905541E430E8}">
      <dgm:prSet/>
      <dgm:spPr/>
      <dgm:t>
        <a:bodyPr/>
        <a:lstStyle/>
        <a:p>
          <a:endParaRPr lang="en-US"/>
        </a:p>
      </dgm:t>
    </dgm:pt>
    <dgm:pt modelId="{1B79668F-62B0-4CF1-9CA6-997EEB36D7D8}" type="sibTrans" cxnId="{F2AD5CE8-E5F2-4E8A-9BAF-905541E430E8}">
      <dgm:prSet/>
      <dgm:spPr/>
      <dgm:t>
        <a:bodyPr/>
        <a:lstStyle/>
        <a:p>
          <a:endParaRPr lang="en-US"/>
        </a:p>
      </dgm:t>
    </dgm:pt>
    <dgm:pt modelId="{E546E99C-4E5F-4973-89AB-72CBEA2439EE}">
      <dgm:prSet custT="1"/>
      <dgm:spPr/>
      <dgm:t>
        <a:bodyPr/>
        <a:lstStyle/>
        <a:p>
          <a:r>
            <a:rPr lang="en-US" sz="1600" b="1" dirty="0" smtClean="0">
              <a:latin typeface="Noto Sans CJK KR Thin (본문)"/>
            </a:rPr>
            <a:t>UI </a:t>
          </a:r>
          <a:r>
            <a:rPr lang="ko-KR" altLang="en-US" sz="1600" b="1" dirty="0" smtClean="0">
              <a:latin typeface="Noto Sans CJK KR Thin (본문)"/>
            </a:rPr>
            <a:t>구축</a:t>
          </a:r>
          <a:endParaRPr lang="en-US" sz="1600" b="1" dirty="0">
            <a:latin typeface="Noto Sans CJK KR Thin (본문)"/>
          </a:endParaRPr>
        </a:p>
      </dgm:t>
    </dgm:pt>
    <dgm:pt modelId="{A94533C8-ECDD-4C3A-84D0-4DDA88C0EC20}" type="parTrans" cxnId="{C716CBC2-F0B3-4874-9663-97F5FBA451A9}">
      <dgm:prSet/>
      <dgm:spPr/>
      <dgm:t>
        <a:bodyPr/>
        <a:lstStyle/>
        <a:p>
          <a:endParaRPr lang="en-US"/>
        </a:p>
      </dgm:t>
    </dgm:pt>
    <dgm:pt modelId="{9B457CAB-06E3-4711-9E30-FBE5306890D9}" type="sibTrans" cxnId="{C716CBC2-F0B3-4874-9663-97F5FBA451A9}">
      <dgm:prSet/>
      <dgm:spPr/>
      <dgm:t>
        <a:bodyPr/>
        <a:lstStyle/>
        <a:p>
          <a:endParaRPr lang="en-US"/>
        </a:p>
      </dgm:t>
    </dgm:pt>
    <dgm:pt modelId="{12A97472-A52B-40BF-AF49-BE00B50ED133}">
      <dgm:prSet custT="1"/>
      <dgm:spPr/>
      <dgm:t>
        <a:bodyPr/>
        <a:lstStyle/>
        <a:p>
          <a:r>
            <a:rPr lang="en-US" sz="1800" b="1" dirty="0" smtClean="0">
              <a:solidFill>
                <a:srgbClr val="8D44AD"/>
              </a:solidFill>
              <a:latin typeface="Noto Sans CJK KR Thin (본문)"/>
            </a:rPr>
            <a:t>UI</a:t>
          </a:r>
          <a:r>
            <a:rPr lang="en-US" sz="1800" b="1" dirty="0" smtClean="0">
              <a:solidFill>
                <a:srgbClr val="8D44AD"/>
              </a:solidFill>
            </a:rPr>
            <a:t> </a:t>
          </a:r>
          <a:r>
            <a:rPr lang="ko-KR" altLang="en-US" sz="1800" b="1" dirty="0" smtClean="0">
              <a:solidFill>
                <a:srgbClr val="8D44AD"/>
              </a:solidFill>
            </a:rPr>
            <a:t>개선</a:t>
          </a:r>
          <a:endParaRPr lang="en-US" sz="1800" b="1" dirty="0">
            <a:solidFill>
              <a:srgbClr val="8D44AD"/>
            </a:solidFill>
          </a:endParaRPr>
        </a:p>
      </dgm:t>
    </dgm:pt>
    <dgm:pt modelId="{B52B47E5-ABC2-4FD1-A96B-47BBF8B7756D}" type="parTrans" cxnId="{F9E19367-C5EF-40A6-9864-51A7F3391AD5}">
      <dgm:prSet/>
      <dgm:spPr/>
      <dgm:t>
        <a:bodyPr/>
        <a:lstStyle/>
        <a:p>
          <a:endParaRPr lang="en-US"/>
        </a:p>
      </dgm:t>
    </dgm:pt>
    <dgm:pt modelId="{7D671E84-DB65-4C2D-ADBE-15BA77DA0E84}" type="sibTrans" cxnId="{F9E19367-C5EF-40A6-9864-51A7F3391AD5}">
      <dgm:prSet/>
      <dgm:spPr/>
      <dgm:t>
        <a:bodyPr/>
        <a:lstStyle/>
        <a:p>
          <a:endParaRPr lang="en-US"/>
        </a:p>
      </dgm:t>
    </dgm:pt>
    <dgm:pt modelId="{12E014F1-E3EF-4576-B9C4-1E8D3356826C}">
      <dgm:prSet custT="1"/>
      <dgm:spPr/>
      <dgm:t>
        <a:bodyPr/>
        <a:lstStyle/>
        <a:p>
          <a:r>
            <a:rPr lang="ko-KR" altLang="en-US" sz="1800" b="1" dirty="0" smtClean="0">
              <a:solidFill>
                <a:srgbClr val="297FB8"/>
              </a:solidFill>
            </a:rPr>
            <a:t>연령별 </a:t>
          </a:r>
          <a:r>
            <a:rPr lang="en-US" altLang="ko-KR" sz="1800" b="1" dirty="0" smtClean="0">
              <a:solidFill>
                <a:srgbClr val="297FB8"/>
              </a:solidFill>
            </a:rPr>
            <a:t>‘</a:t>
          </a:r>
          <a:r>
            <a:rPr lang="ko-KR" altLang="en-US" sz="1800" b="1" dirty="0" smtClean="0">
              <a:solidFill>
                <a:srgbClr val="297FB8"/>
              </a:solidFill>
            </a:rPr>
            <a:t>좋아요</a:t>
          </a:r>
          <a:r>
            <a:rPr lang="en-US" altLang="ko-KR" sz="1800" b="1" dirty="0" smtClean="0">
              <a:solidFill>
                <a:srgbClr val="297FB8"/>
              </a:solidFill>
            </a:rPr>
            <a:t>’ </a:t>
          </a:r>
          <a:r>
            <a:rPr lang="ko-KR" altLang="en-US" sz="1800" b="1" dirty="0" smtClean="0">
              <a:solidFill>
                <a:srgbClr val="297FB8"/>
              </a:solidFill>
            </a:rPr>
            <a:t>시각화</a:t>
          </a:r>
          <a:endParaRPr lang="en-US" sz="1800" b="1" dirty="0">
            <a:solidFill>
              <a:srgbClr val="297FB8"/>
            </a:solidFill>
          </a:endParaRPr>
        </a:p>
      </dgm:t>
    </dgm:pt>
    <dgm:pt modelId="{A0D10B8B-6569-4694-9449-AB7E48C30775}" type="parTrans" cxnId="{81DE90A4-C880-4200-9D7D-78DE28347CB5}">
      <dgm:prSet/>
      <dgm:spPr/>
      <dgm:t>
        <a:bodyPr/>
        <a:lstStyle/>
        <a:p>
          <a:endParaRPr lang="en-US"/>
        </a:p>
      </dgm:t>
    </dgm:pt>
    <dgm:pt modelId="{0D5960DB-DB04-49FA-9BB6-E0FB0956D85D}" type="sibTrans" cxnId="{81DE90A4-C880-4200-9D7D-78DE28347CB5}">
      <dgm:prSet/>
      <dgm:spPr/>
      <dgm:t>
        <a:bodyPr/>
        <a:lstStyle/>
        <a:p>
          <a:endParaRPr lang="en-US"/>
        </a:p>
      </dgm:t>
    </dgm:pt>
    <dgm:pt modelId="{19D0893C-C6DB-492A-8A4E-FB96E9799FD0}">
      <dgm:prSet custT="1"/>
      <dgm:spPr/>
      <dgm:t>
        <a:bodyPr/>
        <a:lstStyle/>
        <a:p>
          <a:r>
            <a:rPr lang="ko-KR" altLang="en-US" sz="1600" b="1" dirty="0" smtClean="0">
              <a:latin typeface="Noto Sans CJK KR Thin (본문)"/>
            </a:rPr>
            <a:t>로그인 및 회원가입 구현</a:t>
          </a:r>
          <a:endParaRPr lang="en-US" sz="1600" b="1" dirty="0">
            <a:latin typeface="Noto Sans CJK KR Thin (본문)"/>
          </a:endParaRPr>
        </a:p>
      </dgm:t>
    </dgm:pt>
    <dgm:pt modelId="{413E29A0-848D-4A51-9EB9-5579B948D84B}" type="parTrans" cxnId="{9D3FAECE-E99E-473A-927E-5FA607EAD956}">
      <dgm:prSet/>
      <dgm:spPr/>
      <dgm:t>
        <a:bodyPr/>
        <a:lstStyle/>
        <a:p>
          <a:pPr latinLnBrk="1"/>
          <a:endParaRPr lang="ko-KR" altLang="en-US"/>
        </a:p>
      </dgm:t>
    </dgm:pt>
    <dgm:pt modelId="{7A8ED305-02CA-4CB9-BA25-53C433541187}" type="sibTrans" cxnId="{9D3FAECE-E99E-473A-927E-5FA607EAD956}">
      <dgm:prSet/>
      <dgm:spPr/>
      <dgm:t>
        <a:bodyPr/>
        <a:lstStyle/>
        <a:p>
          <a:pPr latinLnBrk="1"/>
          <a:endParaRPr lang="ko-KR" altLang="en-US"/>
        </a:p>
      </dgm:t>
    </dgm:pt>
    <dgm:pt modelId="{AE3CEF9F-CAB2-451A-8941-AFFB1A192687}">
      <dgm:prSet custT="1"/>
      <dgm:spPr/>
      <dgm:t>
        <a:bodyPr/>
        <a:lstStyle/>
        <a:p>
          <a:r>
            <a:rPr lang="ko-KR" altLang="en-US" sz="1600" b="1" dirty="0" smtClean="0">
              <a:latin typeface="Noto Sans CJK KR Thin (본문)"/>
            </a:rPr>
            <a:t>게시물 작성 및 검색</a:t>
          </a:r>
          <a:endParaRPr lang="en-US" sz="1600" b="1" dirty="0">
            <a:latin typeface="Noto Sans CJK KR Thin (본문)"/>
          </a:endParaRPr>
        </a:p>
      </dgm:t>
    </dgm:pt>
    <dgm:pt modelId="{C35D1244-2AD5-4C3E-9F1C-E8AAA409146A}" type="parTrans" cxnId="{805E4529-BA69-4422-8BCB-E03D49D146E5}">
      <dgm:prSet/>
      <dgm:spPr/>
      <dgm:t>
        <a:bodyPr/>
        <a:lstStyle/>
        <a:p>
          <a:pPr latinLnBrk="1"/>
          <a:endParaRPr lang="ko-KR" altLang="en-US"/>
        </a:p>
      </dgm:t>
    </dgm:pt>
    <dgm:pt modelId="{36C521B4-00B8-490C-9E2C-E2A9DB2F15B3}" type="sibTrans" cxnId="{805E4529-BA69-4422-8BCB-E03D49D146E5}">
      <dgm:prSet/>
      <dgm:spPr/>
      <dgm:t>
        <a:bodyPr/>
        <a:lstStyle/>
        <a:p>
          <a:pPr latinLnBrk="1"/>
          <a:endParaRPr lang="ko-KR" altLang="en-US"/>
        </a:p>
      </dgm:t>
    </dgm:pt>
    <dgm:pt modelId="{1D1D14F7-0B37-4166-9172-133F045E1ECE}">
      <dgm:prSet custT="1"/>
      <dgm:spPr/>
      <dgm:t>
        <a:bodyPr/>
        <a:lstStyle/>
        <a:p>
          <a:r>
            <a:rPr lang="ko-KR" altLang="en-US" sz="1800" b="1" dirty="0" err="1" smtClean="0">
              <a:solidFill>
                <a:srgbClr val="8D44AD"/>
              </a:solidFill>
            </a:rPr>
            <a:t>채팅방</a:t>
          </a:r>
          <a:r>
            <a:rPr lang="ko-KR" altLang="en-US" sz="1800" b="1" dirty="0" smtClean="0">
              <a:solidFill>
                <a:srgbClr val="8D44AD"/>
              </a:solidFill>
            </a:rPr>
            <a:t> 구현</a:t>
          </a:r>
          <a:endParaRPr lang="en-US" sz="1800" b="1" dirty="0">
            <a:solidFill>
              <a:srgbClr val="8D44AD"/>
            </a:solidFill>
          </a:endParaRPr>
        </a:p>
      </dgm:t>
    </dgm:pt>
    <dgm:pt modelId="{173DFC30-8C4D-4F32-BFB9-C8F894834632}" type="parTrans" cxnId="{24DF2B26-9617-4B08-AC03-7288D9BEDC7A}">
      <dgm:prSet/>
      <dgm:spPr/>
      <dgm:t>
        <a:bodyPr/>
        <a:lstStyle/>
        <a:p>
          <a:pPr latinLnBrk="1"/>
          <a:endParaRPr lang="ko-KR" altLang="en-US"/>
        </a:p>
      </dgm:t>
    </dgm:pt>
    <dgm:pt modelId="{B4985E62-FD66-45AD-88A3-6AAEBF046D99}" type="sibTrans" cxnId="{24DF2B26-9617-4B08-AC03-7288D9BEDC7A}">
      <dgm:prSet/>
      <dgm:spPr/>
      <dgm:t>
        <a:bodyPr/>
        <a:lstStyle/>
        <a:p>
          <a:pPr latinLnBrk="1"/>
          <a:endParaRPr lang="ko-KR" altLang="en-US"/>
        </a:p>
      </dgm:t>
    </dgm:pt>
    <dgm:pt modelId="{E9CADEFD-626C-4703-95F9-2053E950D7B7}">
      <dgm:prSet custT="1"/>
      <dgm:spPr/>
      <dgm:t>
        <a:bodyPr/>
        <a:lstStyle/>
        <a:p>
          <a:r>
            <a:rPr lang="ko-KR" altLang="en-US" sz="1800" b="1" dirty="0" smtClean="0">
              <a:solidFill>
                <a:srgbClr val="8D44AD"/>
              </a:solidFill>
            </a:rPr>
            <a:t>지도 및 위치 제공</a:t>
          </a:r>
          <a:endParaRPr lang="en-US" sz="1800" b="1" dirty="0">
            <a:solidFill>
              <a:srgbClr val="8D44AD"/>
            </a:solidFill>
          </a:endParaRPr>
        </a:p>
      </dgm:t>
    </dgm:pt>
    <dgm:pt modelId="{E94FD360-09B9-4DD6-9475-896331BEF720}" type="parTrans" cxnId="{BC33E3BC-DDCC-4B46-97CB-A9893BB5B31A}">
      <dgm:prSet/>
      <dgm:spPr/>
      <dgm:t>
        <a:bodyPr/>
        <a:lstStyle/>
        <a:p>
          <a:pPr latinLnBrk="1"/>
          <a:endParaRPr lang="ko-KR" altLang="en-US"/>
        </a:p>
      </dgm:t>
    </dgm:pt>
    <dgm:pt modelId="{64A36976-D8F8-43A4-B87F-4CC8A55213D3}" type="sibTrans" cxnId="{BC33E3BC-DDCC-4B46-97CB-A9893BB5B31A}">
      <dgm:prSet/>
      <dgm:spPr/>
      <dgm:t>
        <a:bodyPr/>
        <a:lstStyle/>
        <a:p>
          <a:pPr latinLnBrk="1"/>
          <a:endParaRPr lang="ko-KR" altLang="en-US"/>
        </a:p>
      </dgm:t>
    </dgm:pt>
    <dgm:pt modelId="{30A6E6F7-4BDF-4C21-9F2B-B66B6E37F648}" type="pres">
      <dgm:prSet presAssocID="{BF6FDDF5-6592-42F1-BCAC-044B7A620FF2}" presName="Name0" presStyleCnt="0">
        <dgm:presLayoutVars>
          <dgm:dir/>
          <dgm:animLvl val="lvl"/>
          <dgm:resizeHandles val="exact"/>
        </dgm:presLayoutVars>
      </dgm:prSet>
      <dgm:spPr/>
    </dgm:pt>
    <dgm:pt modelId="{D7C45986-C524-450A-A452-A5F1098F04C0}" type="pres">
      <dgm:prSet presAssocID="{BF6FDDF5-6592-42F1-BCAC-044B7A620FF2}" presName="tSp" presStyleCnt="0"/>
      <dgm:spPr/>
    </dgm:pt>
    <dgm:pt modelId="{A2631079-1F37-4413-924C-4D40E2658C76}" type="pres">
      <dgm:prSet presAssocID="{BF6FDDF5-6592-42F1-BCAC-044B7A620FF2}" presName="bSp" presStyleCnt="0"/>
      <dgm:spPr/>
    </dgm:pt>
    <dgm:pt modelId="{ADA0CB64-3C7A-4BC2-903F-6CEDAC501E98}" type="pres">
      <dgm:prSet presAssocID="{BF6FDDF5-6592-42F1-BCAC-044B7A620FF2}" presName="process" presStyleCnt="0"/>
      <dgm:spPr/>
    </dgm:pt>
    <dgm:pt modelId="{CF246847-882F-4FE1-9F28-326464F6794F}" type="pres">
      <dgm:prSet presAssocID="{8E695529-BEF2-40C5-B51C-BCDCC52BFB48}" presName="composite1" presStyleCnt="0"/>
      <dgm:spPr/>
    </dgm:pt>
    <dgm:pt modelId="{34856F7A-AA1E-49DA-9CB5-90130364BB96}" type="pres">
      <dgm:prSet presAssocID="{8E695529-BEF2-40C5-B51C-BCDCC52BFB48}" presName="dummyNode1" presStyleLbl="node1" presStyleIdx="0" presStyleCnt="3"/>
      <dgm:spPr/>
    </dgm:pt>
    <dgm:pt modelId="{037AFCB4-29FC-498E-814B-BA6FFF27DC91}" type="pres">
      <dgm:prSet presAssocID="{8E695529-BEF2-40C5-B51C-BCDCC52BFB48}" presName="childNode1" presStyleLbl="bgAcc1" presStyleIdx="0" presStyleCnt="3" custScaleX="130847" custLinFactNeighborX="469" custLinFactNeighborY="-67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179D2-128C-4588-8321-1FC2E614B98B}" type="pres">
      <dgm:prSet presAssocID="{8E695529-BEF2-40C5-B51C-BCDCC52BFB48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33143DA-E0B0-4CDE-9D6A-A8B1EFFBFAFF}" type="pres">
      <dgm:prSet presAssocID="{8E695529-BEF2-40C5-B51C-BCDCC52BFB48}" presName="parentNode1" presStyleLbl="node1" presStyleIdx="0" presStyleCnt="3" custLinFactNeighborX="-22050" custLinFactNeighborY="2348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51A27F-EA60-4E52-9E19-176C062E6C52}" type="pres">
      <dgm:prSet presAssocID="{8E695529-BEF2-40C5-B51C-BCDCC52BFB48}" presName="connSite1" presStyleCnt="0"/>
      <dgm:spPr/>
    </dgm:pt>
    <dgm:pt modelId="{E3F9CEB1-51B5-4690-8A5E-EC39E7238F54}" type="pres">
      <dgm:prSet presAssocID="{B2DF27D1-21DF-4DD7-B7E2-BCD75161CE8E}" presName="Name9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BA3743B-9360-45A8-8CB7-EEF7A76F1ECE}" type="pres">
      <dgm:prSet presAssocID="{DB24760E-D972-4B0D-A449-A327F425C80C}" presName="composite2" presStyleCnt="0"/>
      <dgm:spPr/>
    </dgm:pt>
    <dgm:pt modelId="{9538A5FD-C3BC-4391-9A42-CC4619350F2C}" type="pres">
      <dgm:prSet presAssocID="{DB24760E-D972-4B0D-A449-A327F425C80C}" presName="dummyNode2" presStyleLbl="node1" presStyleIdx="0" presStyleCnt="3"/>
      <dgm:spPr/>
    </dgm:pt>
    <dgm:pt modelId="{FA8F3045-E5AB-45C8-948B-ABAFB3BE40A6}" type="pres">
      <dgm:prSet presAssocID="{DB24760E-D972-4B0D-A449-A327F425C80C}" presName="childNode2" presStyleLbl="bgAcc1" presStyleIdx="1" presStyleCnt="3" custScaleX="130374" custScaleY="1407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24A0D6-F878-44AA-980F-186539817625}" type="pres">
      <dgm:prSet presAssocID="{DB24760E-D972-4B0D-A449-A327F425C80C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0B6AF-6874-406B-BDB7-8B2A8BAA5C2D}" type="pres">
      <dgm:prSet presAssocID="{DB24760E-D972-4B0D-A449-A327F425C80C}" presName="parentNode2" presStyleLbl="node1" presStyleIdx="1" presStyleCnt="3" custLinFactNeighborX="-16900" custLinFactNeighborY="-1460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2BB8E9-5F1F-4282-9365-68C4AA5AD3BE}" type="pres">
      <dgm:prSet presAssocID="{DB24760E-D972-4B0D-A449-A327F425C80C}" presName="connSite2" presStyleCnt="0"/>
      <dgm:spPr/>
    </dgm:pt>
    <dgm:pt modelId="{4532C912-7D72-4EB4-989E-BFE2DF97CB7B}" type="pres">
      <dgm:prSet presAssocID="{8F5BC205-0EDE-4892-AD06-4E3D5EE464DC}" presName="Name18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2C2DF8AD-48B0-48A1-93DD-0A1D5A5B5B52}" type="pres">
      <dgm:prSet presAssocID="{1E8533CB-4276-4F0C-A1A5-7860590FC92C}" presName="composite1" presStyleCnt="0"/>
      <dgm:spPr/>
    </dgm:pt>
    <dgm:pt modelId="{CCE23F3A-BC35-4B30-8BB7-0117E78A3EE6}" type="pres">
      <dgm:prSet presAssocID="{1E8533CB-4276-4F0C-A1A5-7860590FC92C}" presName="dummyNode1" presStyleLbl="node1" presStyleIdx="1" presStyleCnt="3"/>
      <dgm:spPr/>
    </dgm:pt>
    <dgm:pt modelId="{025D3B4C-91F2-4EC3-B84A-D30223916CB3}" type="pres">
      <dgm:prSet presAssocID="{1E8533CB-4276-4F0C-A1A5-7860590FC92C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AFB20-22FA-4042-8D58-2811AEE4F608}" type="pres">
      <dgm:prSet presAssocID="{1E8533CB-4276-4F0C-A1A5-7860590FC92C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F9E74-1101-4A35-AAF0-274F7BF4D501}" type="pres">
      <dgm:prSet presAssocID="{1E8533CB-4276-4F0C-A1A5-7860590FC92C}" presName="parentNode1" presStyleLbl="node1" presStyleIdx="2" presStyleCnt="3" custLinFactNeighborX="-20301" custLinFactNeighborY="14686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99BBA2-7453-467D-9110-F154B490E82A}" type="pres">
      <dgm:prSet presAssocID="{1E8533CB-4276-4F0C-A1A5-7860590FC92C}" presName="connSite1" presStyleCnt="0"/>
      <dgm:spPr/>
    </dgm:pt>
  </dgm:ptLst>
  <dgm:cxnLst>
    <dgm:cxn modelId="{07F351D2-55D4-49BA-9049-3B552A489857}" type="presOf" srcId="{E546E99C-4E5F-4973-89AB-72CBEA2439EE}" destId="{037AFCB4-29FC-498E-814B-BA6FFF27DC91}" srcOrd="0" destOrd="1" presId="urn:microsoft.com/office/officeart/2005/8/layout/hProcess4"/>
    <dgm:cxn modelId="{0593A9A7-C868-43C1-9F4B-BD4095C7DE15}" type="presOf" srcId="{1E8533CB-4276-4F0C-A1A5-7860590FC92C}" destId="{01EF9E74-1101-4A35-AAF0-274F7BF4D501}" srcOrd="0" destOrd="0" presId="urn:microsoft.com/office/officeart/2005/8/layout/hProcess4"/>
    <dgm:cxn modelId="{BF26EC67-112D-4142-B42B-F29F55AC3E6C}" type="presOf" srcId="{8F5BC205-0EDE-4892-AD06-4E3D5EE464DC}" destId="{4532C912-7D72-4EB4-989E-BFE2DF97CB7B}" srcOrd="0" destOrd="0" presId="urn:microsoft.com/office/officeart/2005/8/layout/hProcess4"/>
    <dgm:cxn modelId="{056B280E-0FC3-4EA0-A3B3-5F2CD5DB94FC}" type="presOf" srcId="{E546E99C-4E5F-4973-89AB-72CBEA2439EE}" destId="{B90179D2-128C-4588-8321-1FC2E614B98B}" srcOrd="1" destOrd="1" presId="urn:microsoft.com/office/officeart/2005/8/layout/hProcess4"/>
    <dgm:cxn modelId="{DCA48585-A45E-4703-923C-075D12D0B2E4}" srcId="{BF6FDDF5-6592-42F1-BCAC-044B7A620FF2}" destId="{DB24760E-D972-4B0D-A449-A327F425C80C}" srcOrd="1" destOrd="0" parTransId="{9981A3EC-5F77-4A49-814F-9D5FC869A0EB}" sibTransId="{8F5BC205-0EDE-4892-AD06-4E3D5EE464DC}"/>
    <dgm:cxn modelId="{190A07D4-D1E3-4236-9A1A-3D01355EA545}" type="presOf" srcId="{DB24760E-D972-4B0D-A449-A327F425C80C}" destId="{89F0B6AF-6874-406B-BDB7-8B2A8BAA5C2D}" srcOrd="0" destOrd="0" presId="urn:microsoft.com/office/officeart/2005/8/layout/hProcess4"/>
    <dgm:cxn modelId="{A5C99100-B667-49AE-9F6B-8AC74B5B2ED6}" type="presOf" srcId="{AE3CEF9F-CAB2-451A-8941-AFFB1A192687}" destId="{037AFCB4-29FC-498E-814B-BA6FFF27DC91}" srcOrd="0" destOrd="3" presId="urn:microsoft.com/office/officeart/2005/8/layout/hProcess4"/>
    <dgm:cxn modelId="{01EEE642-71C1-4C82-B09B-A509A6CEE600}" type="presOf" srcId="{30CE28A8-48F7-4BA1-B157-49C3B75A3A57}" destId="{037AFCB4-29FC-498E-814B-BA6FFF27DC91}" srcOrd="0" destOrd="0" presId="urn:microsoft.com/office/officeart/2005/8/layout/hProcess4"/>
    <dgm:cxn modelId="{DED656BB-D708-4062-94FB-46AD7B253D81}" type="presOf" srcId="{BF6FDDF5-6592-42F1-BCAC-044B7A620FF2}" destId="{30A6E6F7-4BDF-4C21-9F2B-B66B6E37F648}" srcOrd="0" destOrd="0" presId="urn:microsoft.com/office/officeart/2005/8/layout/hProcess4"/>
    <dgm:cxn modelId="{833AF0EB-EF80-4166-A0A0-93D00FCB81DF}" srcId="{BF6FDDF5-6592-42F1-BCAC-044B7A620FF2}" destId="{8E695529-BEF2-40C5-B51C-BCDCC52BFB48}" srcOrd="0" destOrd="0" parTransId="{30E4F483-2B10-4268-BA2C-83B2ACFDC0EF}" sibTransId="{B2DF27D1-21DF-4DD7-B7E2-BCD75161CE8E}"/>
    <dgm:cxn modelId="{299F3611-C577-49C3-9B1F-61FFCC55C23B}" srcId="{8E695529-BEF2-40C5-B51C-BCDCC52BFB48}" destId="{30CE28A8-48F7-4BA1-B157-49C3B75A3A57}" srcOrd="0" destOrd="0" parTransId="{00ED5517-95CF-47F8-9CED-8408CEA84AD1}" sibTransId="{198AC7A7-D73B-4488-9947-F042A54A0167}"/>
    <dgm:cxn modelId="{C716CBC2-F0B3-4874-9663-97F5FBA451A9}" srcId="{8E695529-BEF2-40C5-B51C-BCDCC52BFB48}" destId="{E546E99C-4E5F-4973-89AB-72CBEA2439EE}" srcOrd="1" destOrd="0" parTransId="{A94533C8-ECDD-4C3A-84D0-4DDA88C0EC20}" sibTransId="{9B457CAB-06E3-4711-9E30-FBE5306890D9}"/>
    <dgm:cxn modelId="{9D3FAECE-E99E-473A-927E-5FA607EAD956}" srcId="{8E695529-BEF2-40C5-B51C-BCDCC52BFB48}" destId="{19D0893C-C6DB-492A-8A4E-FB96E9799FD0}" srcOrd="2" destOrd="0" parTransId="{413E29A0-848D-4A51-9EB9-5579B948D84B}" sibTransId="{7A8ED305-02CA-4CB9-BA25-53C433541187}"/>
    <dgm:cxn modelId="{A71946EC-F331-44D3-97CC-6DEDB0C7F383}" type="presOf" srcId="{8E695529-BEF2-40C5-B51C-BCDCC52BFB48}" destId="{E33143DA-E0B0-4CDE-9D6A-A8B1EFFBFAFF}" srcOrd="0" destOrd="0" presId="urn:microsoft.com/office/officeart/2005/8/layout/hProcess4"/>
    <dgm:cxn modelId="{862D8679-FA5F-49C8-9000-5C133F1EF100}" type="presOf" srcId="{135D9204-1440-4BFB-8917-A2C88F21E973}" destId="{FA8F3045-E5AB-45C8-948B-ABAFB3BE40A6}" srcOrd="0" destOrd="0" presId="urn:microsoft.com/office/officeart/2005/8/layout/hProcess4"/>
    <dgm:cxn modelId="{8FD6D372-C553-44E8-86DC-81D442FF04C1}" type="presOf" srcId="{B2DF27D1-21DF-4DD7-B7E2-BCD75161CE8E}" destId="{E3F9CEB1-51B5-4690-8A5E-EC39E7238F54}" srcOrd="0" destOrd="0" presId="urn:microsoft.com/office/officeart/2005/8/layout/hProcess4"/>
    <dgm:cxn modelId="{81DE90A4-C880-4200-9D7D-78DE28347CB5}" srcId="{1E8533CB-4276-4F0C-A1A5-7860590FC92C}" destId="{12E014F1-E3EF-4576-B9C4-1E8D3356826C}" srcOrd="1" destOrd="0" parTransId="{A0D10B8B-6569-4694-9449-AB7E48C30775}" sibTransId="{0D5960DB-DB04-49FA-9BB6-E0FB0956D85D}"/>
    <dgm:cxn modelId="{08654B96-07F0-4E69-920D-BFB47701363C}" type="presOf" srcId="{19D0893C-C6DB-492A-8A4E-FB96E9799FD0}" destId="{B90179D2-128C-4588-8321-1FC2E614B98B}" srcOrd="1" destOrd="2" presId="urn:microsoft.com/office/officeart/2005/8/layout/hProcess4"/>
    <dgm:cxn modelId="{F9E19367-C5EF-40A6-9864-51A7F3391AD5}" srcId="{DB24760E-D972-4B0D-A449-A327F425C80C}" destId="{12A97472-A52B-40BF-AF49-BE00B50ED133}" srcOrd="1" destOrd="0" parTransId="{B52B47E5-ABC2-4FD1-A96B-47BBF8B7756D}" sibTransId="{7D671E84-DB65-4C2D-ADBE-15BA77DA0E84}"/>
    <dgm:cxn modelId="{24DF2B26-9617-4B08-AC03-7288D9BEDC7A}" srcId="{DB24760E-D972-4B0D-A449-A327F425C80C}" destId="{1D1D14F7-0B37-4166-9172-133F045E1ECE}" srcOrd="2" destOrd="0" parTransId="{173DFC30-8C4D-4F32-BFB9-C8F894834632}" sibTransId="{B4985E62-FD66-45AD-88A3-6AAEBF046D99}"/>
    <dgm:cxn modelId="{D03B55B4-7F9D-4B11-9679-14F5624029C6}" type="presOf" srcId="{1D1D14F7-0B37-4166-9172-133F045E1ECE}" destId="{FA8F3045-E5AB-45C8-948B-ABAFB3BE40A6}" srcOrd="0" destOrd="2" presId="urn:microsoft.com/office/officeart/2005/8/layout/hProcess4"/>
    <dgm:cxn modelId="{9EF42EA5-6B49-4816-947B-2E5D0AD66EA6}" type="presOf" srcId="{AE3CEF9F-CAB2-451A-8941-AFFB1A192687}" destId="{B90179D2-128C-4588-8321-1FC2E614B98B}" srcOrd="1" destOrd="3" presId="urn:microsoft.com/office/officeart/2005/8/layout/hProcess4"/>
    <dgm:cxn modelId="{FE167E3B-CFC9-42A9-A9F5-3D5BF6A829E9}" type="presOf" srcId="{12A97472-A52B-40BF-AF49-BE00B50ED133}" destId="{FA8F3045-E5AB-45C8-948B-ABAFB3BE40A6}" srcOrd="0" destOrd="1" presId="urn:microsoft.com/office/officeart/2005/8/layout/hProcess4"/>
    <dgm:cxn modelId="{19BF7672-8FF5-4AA6-B0F6-C71CA8F52A09}" srcId="{DB24760E-D972-4B0D-A449-A327F425C80C}" destId="{135D9204-1440-4BFB-8917-A2C88F21E973}" srcOrd="0" destOrd="0" parTransId="{7EDFEEA2-25CF-473A-9E2D-95EE4B7C97E6}" sibTransId="{C80DD4A1-39C8-4A73-A653-FB395A60706A}"/>
    <dgm:cxn modelId="{104D0DEF-DF72-4F92-993E-02ABE6F1F34B}" srcId="{BF6FDDF5-6592-42F1-BCAC-044B7A620FF2}" destId="{1E8533CB-4276-4F0C-A1A5-7860590FC92C}" srcOrd="2" destOrd="0" parTransId="{4CAE1501-E643-43E8-9B81-2FBEC99DD2B9}" sibTransId="{EB9B0914-7658-4B1D-A6AD-17DB1033B4E1}"/>
    <dgm:cxn modelId="{C72F271E-62FC-4D03-9B0C-4642055081B9}" type="presOf" srcId="{12E014F1-E3EF-4576-B9C4-1E8D3356826C}" destId="{025D3B4C-91F2-4EC3-B84A-D30223916CB3}" srcOrd="0" destOrd="1" presId="urn:microsoft.com/office/officeart/2005/8/layout/hProcess4"/>
    <dgm:cxn modelId="{CEDC5A73-A334-4E93-A486-8E96CE0BCF64}" type="presOf" srcId="{1D1D14F7-0B37-4166-9172-133F045E1ECE}" destId="{0A24A0D6-F878-44AA-980F-186539817625}" srcOrd="1" destOrd="2" presId="urn:microsoft.com/office/officeart/2005/8/layout/hProcess4"/>
    <dgm:cxn modelId="{4DEA848D-1600-47DD-A812-BF864BD63C46}" type="presOf" srcId="{E9CADEFD-626C-4703-95F9-2053E950D7B7}" destId="{0A24A0D6-F878-44AA-980F-186539817625}" srcOrd="1" destOrd="3" presId="urn:microsoft.com/office/officeart/2005/8/layout/hProcess4"/>
    <dgm:cxn modelId="{D52E6457-98B2-4648-93D5-D398293A47BB}" type="presOf" srcId="{F25F167A-09F1-4CB9-9134-F366D02CF032}" destId="{286AFB20-22FA-4042-8D58-2811AEE4F608}" srcOrd="1" destOrd="0" presId="urn:microsoft.com/office/officeart/2005/8/layout/hProcess4"/>
    <dgm:cxn modelId="{263EA97A-73A5-48D5-B5EA-3C0EAE549377}" type="presOf" srcId="{12A97472-A52B-40BF-AF49-BE00B50ED133}" destId="{0A24A0D6-F878-44AA-980F-186539817625}" srcOrd="1" destOrd="1" presId="urn:microsoft.com/office/officeart/2005/8/layout/hProcess4"/>
    <dgm:cxn modelId="{12B5176C-6E7B-464F-BB83-0CB41B01332B}" type="presOf" srcId="{F25F167A-09F1-4CB9-9134-F366D02CF032}" destId="{025D3B4C-91F2-4EC3-B84A-D30223916CB3}" srcOrd="0" destOrd="0" presId="urn:microsoft.com/office/officeart/2005/8/layout/hProcess4"/>
    <dgm:cxn modelId="{07D38FB7-A772-40AA-B856-F498A29E5C48}" type="presOf" srcId="{12E014F1-E3EF-4576-B9C4-1E8D3356826C}" destId="{286AFB20-22FA-4042-8D58-2811AEE4F608}" srcOrd="1" destOrd="1" presId="urn:microsoft.com/office/officeart/2005/8/layout/hProcess4"/>
    <dgm:cxn modelId="{BC33E3BC-DDCC-4B46-97CB-A9893BB5B31A}" srcId="{DB24760E-D972-4B0D-A449-A327F425C80C}" destId="{E9CADEFD-626C-4703-95F9-2053E950D7B7}" srcOrd="3" destOrd="0" parTransId="{E94FD360-09B9-4DD6-9475-896331BEF720}" sibTransId="{64A36976-D8F8-43A4-B87F-4CC8A55213D3}"/>
    <dgm:cxn modelId="{C7CAA03E-D7D0-46FD-8BE3-83DFCD8DD1C7}" type="presOf" srcId="{135D9204-1440-4BFB-8917-A2C88F21E973}" destId="{0A24A0D6-F878-44AA-980F-186539817625}" srcOrd="1" destOrd="0" presId="urn:microsoft.com/office/officeart/2005/8/layout/hProcess4"/>
    <dgm:cxn modelId="{805E4529-BA69-4422-8BCB-E03D49D146E5}" srcId="{8E695529-BEF2-40C5-B51C-BCDCC52BFB48}" destId="{AE3CEF9F-CAB2-451A-8941-AFFB1A192687}" srcOrd="3" destOrd="0" parTransId="{C35D1244-2AD5-4C3E-9F1C-E8AAA409146A}" sibTransId="{36C521B4-00B8-490C-9E2C-E2A9DB2F15B3}"/>
    <dgm:cxn modelId="{7C4B9D60-8B3A-4494-A8C9-206939C7BEE8}" type="presOf" srcId="{30CE28A8-48F7-4BA1-B157-49C3B75A3A57}" destId="{B90179D2-128C-4588-8321-1FC2E614B98B}" srcOrd="1" destOrd="0" presId="urn:microsoft.com/office/officeart/2005/8/layout/hProcess4"/>
    <dgm:cxn modelId="{1CFFAAEE-5DAD-4D25-A493-4D079918E8FD}" type="presOf" srcId="{19D0893C-C6DB-492A-8A4E-FB96E9799FD0}" destId="{037AFCB4-29FC-498E-814B-BA6FFF27DC91}" srcOrd="0" destOrd="2" presId="urn:microsoft.com/office/officeart/2005/8/layout/hProcess4"/>
    <dgm:cxn modelId="{7600F937-B170-49D1-82C7-C0C230F5D3C5}" type="presOf" srcId="{E9CADEFD-626C-4703-95F9-2053E950D7B7}" destId="{FA8F3045-E5AB-45C8-948B-ABAFB3BE40A6}" srcOrd="0" destOrd="3" presId="urn:microsoft.com/office/officeart/2005/8/layout/hProcess4"/>
    <dgm:cxn modelId="{F2AD5CE8-E5F2-4E8A-9BAF-905541E430E8}" srcId="{1E8533CB-4276-4F0C-A1A5-7860590FC92C}" destId="{F25F167A-09F1-4CB9-9134-F366D02CF032}" srcOrd="0" destOrd="0" parTransId="{C79ADF91-10DA-4F8C-BFFC-2A73513ACEA8}" sibTransId="{1B79668F-62B0-4CF1-9CA6-997EEB36D7D8}"/>
    <dgm:cxn modelId="{A7AEE834-25FD-4D3D-8400-1BFA48FDA4DE}" type="presParOf" srcId="{30A6E6F7-4BDF-4C21-9F2B-B66B6E37F648}" destId="{D7C45986-C524-450A-A452-A5F1098F04C0}" srcOrd="0" destOrd="0" presId="urn:microsoft.com/office/officeart/2005/8/layout/hProcess4"/>
    <dgm:cxn modelId="{77130D1A-AF49-49C7-B7DA-E2FF44C5724B}" type="presParOf" srcId="{30A6E6F7-4BDF-4C21-9F2B-B66B6E37F648}" destId="{A2631079-1F37-4413-924C-4D40E2658C76}" srcOrd="1" destOrd="0" presId="urn:microsoft.com/office/officeart/2005/8/layout/hProcess4"/>
    <dgm:cxn modelId="{3567EEC1-3B69-4735-ACE9-829414362ACC}" type="presParOf" srcId="{30A6E6F7-4BDF-4C21-9F2B-B66B6E37F648}" destId="{ADA0CB64-3C7A-4BC2-903F-6CEDAC501E98}" srcOrd="2" destOrd="0" presId="urn:microsoft.com/office/officeart/2005/8/layout/hProcess4"/>
    <dgm:cxn modelId="{D8AD4206-D324-4C1B-9D72-D214536D82C8}" type="presParOf" srcId="{ADA0CB64-3C7A-4BC2-903F-6CEDAC501E98}" destId="{CF246847-882F-4FE1-9F28-326464F6794F}" srcOrd="0" destOrd="0" presId="urn:microsoft.com/office/officeart/2005/8/layout/hProcess4"/>
    <dgm:cxn modelId="{CDE68263-4905-46F4-8F43-16AA11B5EED9}" type="presParOf" srcId="{CF246847-882F-4FE1-9F28-326464F6794F}" destId="{34856F7A-AA1E-49DA-9CB5-90130364BB96}" srcOrd="0" destOrd="0" presId="urn:microsoft.com/office/officeart/2005/8/layout/hProcess4"/>
    <dgm:cxn modelId="{1B4BFD68-140F-416D-837A-6E05EEC84813}" type="presParOf" srcId="{CF246847-882F-4FE1-9F28-326464F6794F}" destId="{037AFCB4-29FC-498E-814B-BA6FFF27DC91}" srcOrd="1" destOrd="0" presId="urn:microsoft.com/office/officeart/2005/8/layout/hProcess4"/>
    <dgm:cxn modelId="{A2AA7693-DC4F-42D9-A4D4-14CD4B69E1FD}" type="presParOf" srcId="{CF246847-882F-4FE1-9F28-326464F6794F}" destId="{B90179D2-128C-4588-8321-1FC2E614B98B}" srcOrd="2" destOrd="0" presId="urn:microsoft.com/office/officeart/2005/8/layout/hProcess4"/>
    <dgm:cxn modelId="{C5F49B5D-A879-40B3-89BA-3EE223B40AD7}" type="presParOf" srcId="{CF246847-882F-4FE1-9F28-326464F6794F}" destId="{E33143DA-E0B0-4CDE-9D6A-A8B1EFFBFAFF}" srcOrd="3" destOrd="0" presId="urn:microsoft.com/office/officeart/2005/8/layout/hProcess4"/>
    <dgm:cxn modelId="{B3265359-01B3-4CBC-8670-F9A785E06B3F}" type="presParOf" srcId="{CF246847-882F-4FE1-9F28-326464F6794F}" destId="{6C51A27F-EA60-4E52-9E19-176C062E6C52}" srcOrd="4" destOrd="0" presId="urn:microsoft.com/office/officeart/2005/8/layout/hProcess4"/>
    <dgm:cxn modelId="{904BB5E4-2950-47DF-96AD-BA603CB34E79}" type="presParOf" srcId="{ADA0CB64-3C7A-4BC2-903F-6CEDAC501E98}" destId="{E3F9CEB1-51B5-4690-8A5E-EC39E7238F54}" srcOrd="1" destOrd="0" presId="urn:microsoft.com/office/officeart/2005/8/layout/hProcess4"/>
    <dgm:cxn modelId="{9CC807A2-70A9-41B2-A4CF-67E2CB114443}" type="presParOf" srcId="{ADA0CB64-3C7A-4BC2-903F-6CEDAC501E98}" destId="{3BA3743B-9360-45A8-8CB7-EEF7A76F1ECE}" srcOrd="2" destOrd="0" presId="urn:microsoft.com/office/officeart/2005/8/layout/hProcess4"/>
    <dgm:cxn modelId="{3AF9DF1C-8C0C-4174-85F0-541D656E6989}" type="presParOf" srcId="{3BA3743B-9360-45A8-8CB7-EEF7A76F1ECE}" destId="{9538A5FD-C3BC-4391-9A42-CC4619350F2C}" srcOrd="0" destOrd="0" presId="urn:microsoft.com/office/officeart/2005/8/layout/hProcess4"/>
    <dgm:cxn modelId="{733016BE-21F6-4CF1-8064-81C643F6BFB3}" type="presParOf" srcId="{3BA3743B-9360-45A8-8CB7-EEF7A76F1ECE}" destId="{FA8F3045-E5AB-45C8-948B-ABAFB3BE40A6}" srcOrd="1" destOrd="0" presId="urn:microsoft.com/office/officeart/2005/8/layout/hProcess4"/>
    <dgm:cxn modelId="{41C8377D-0214-4D07-AA05-174505FB9182}" type="presParOf" srcId="{3BA3743B-9360-45A8-8CB7-EEF7A76F1ECE}" destId="{0A24A0D6-F878-44AA-980F-186539817625}" srcOrd="2" destOrd="0" presId="urn:microsoft.com/office/officeart/2005/8/layout/hProcess4"/>
    <dgm:cxn modelId="{75B80CC7-7F29-4ED5-B3CC-FBE05DE0A852}" type="presParOf" srcId="{3BA3743B-9360-45A8-8CB7-EEF7A76F1ECE}" destId="{89F0B6AF-6874-406B-BDB7-8B2A8BAA5C2D}" srcOrd="3" destOrd="0" presId="urn:microsoft.com/office/officeart/2005/8/layout/hProcess4"/>
    <dgm:cxn modelId="{F13B24AA-F456-416B-A213-564C9B5ED007}" type="presParOf" srcId="{3BA3743B-9360-45A8-8CB7-EEF7A76F1ECE}" destId="{D82BB8E9-5F1F-4282-9365-68C4AA5AD3BE}" srcOrd="4" destOrd="0" presId="urn:microsoft.com/office/officeart/2005/8/layout/hProcess4"/>
    <dgm:cxn modelId="{99DFB5F6-E935-48D0-A3FC-D1CD117FB0AC}" type="presParOf" srcId="{ADA0CB64-3C7A-4BC2-903F-6CEDAC501E98}" destId="{4532C912-7D72-4EB4-989E-BFE2DF97CB7B}" srcOrd="3" destOrd="0" presId="urn:microsoft.com/office/officeart/2005/8/layout/hProcess4"/>
    <dgm:cxn modelId="{9E69C7F0-04D6-477C-B515-0E94C09A38F8}" type="presParOf" srcId="{ADA0CB64-3C7A-4BC2-903F-6CEDAC501E98}" destId="{2C2DF8AD-48B0-48A1-93DD-0A1D5A5B5B52}" srcOrd="4" destOrd="0" presId="urn:microsoft.com/office/officeart/2005/8/layout/hProcess4"/>
    <dgm:cxn modelId="{151ECD93-54B8-4651-8E4C-CE2616CE4835}" type="presParOf" srcId="{2C2DF8AD-48B0-48A1-93DD-0A1D5A5B5B52}" destId="{CCE23F3A-BC35-4B30-8BB7-0117E78A3EE6}" srcOrd="0" destOrd="0" presId="urn:microsoft.com/office/officeart/2005/8/layout/hProcess4"/>
    <dgm:cxn modelId="{8CE7D0FC-5FA4-4E73-92C3-DB6B0C1CCF3D}" type="presParOf" srcId="{2C2DF8AD-48B0-48A1-93DD-0A1D5A5B5B52}" destId="{025D3B4C-91F2-4EC3-B84A-D30223916CB3}" srcOrd="1" destOrd="0" presId="urn:microsoft.com/office/officeart/2005/8/layout/hProcess4"/>
    <dgm:cxn modelId="{F6A711B7-B1AA-41BB-BBED-9A7E950470F1}" type="presParOf" srcId="{2C2DF8AD-48B0-48A1-93DD-0A1D5A5B5B52}" destId="{286AFB20-22FA-4042-8D58-2811AEE4F608}" srcOrd="2" destOrd="0" presId="urn:microsoft.com/office/officeart/2005/8/layout/hProcess4"/>
    <dgm:cxn modelId="{5115D7C2-358C-40F5-B695-B5A67503A50B}" type="presParOf" srcId="{2C2DF8AD-48B0-48A1-93DD-0A1D5A5B5B52}" destId="{01EF9E74-1101-4A35-AAF0-274F7BF4D501}" srcOrd="3" destOrd="0" presId="urn:microsoft.com/office/officeart/2005/8/layout/hProcess4"/>
    <dgm:cxn modelId="{C81F1104-DE2A-4105-AEA6-6A7DCC01B856}" type="presParOf" srcId="{2C2DF8AD-48B0-48A1-93DD-0A1D5A5B5B52}" destId="{3A99BBA2-7453-467D-9110-F154B490E82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AFCB4-29FC-498E-814B-BA6FFF27DC91}">
      <dsp:nvSpPr>
        <dsp:cNvPr id="0" name=""/>
        <dsp:cNvSpPr/>
      </dsp:nvSpPr>
      <dsp:spPr>
        <a:xfrm>
          <a:off x="11521" y="1246937"/>
          <a:ext cx="2810683" cy="1771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latin typeface="Noto Sans CJK KR Thin (본문)"/>
            </a:rPr>
            <a:t>서버 및 </a:t>
          </a:r>
          <a:r>
            <a:rPr lang="en-US" altLang="ko-KR" sz="1600" b="1" kern="1200" dirty="0" smtClean="0">
              <a:latin typeface="Noto Sans CJK KR Thin (본문)"/>
            </a:rPr>
            <a:t>DB </a:t>
          </a:r>
          <a:r>
            <a:rPr lang="ko-KR" altLang="en-US" sz="1600" b="1" kern="1200" dirty="0" smtClean="0">
              <a:latin typeface="Noto Sans CJK KR Thin (본문)"/>
            </a:rPr>
            <a:t>구축</a:t>
          </a:r>
          <a:endParaRPr lang="en-US" sz="1600" b="1" kern="1200" dirty="0">
            <a:latin typeface="Noto Sans CJK KR Thin (본문)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Noto Sans CJK KR Thin (본문)"/>
            </a:rPr>
            <a:t>UI </a:t>
          </a:r>
          <a:r>
            <a:rPr lang="ko-KR" altLang="en-US" sz="1600" b="1" kern="1200" dirty="0" smtClean="0">
              <a:latin typeface="Noto Sans CJK KR Thin (본문)"/>
            </a:rPr>
            <a:t>구축</a:t>
          </a:r>
          <a:endParaRPr lang="en-US" sz="1600" b="1" kern="1200" dirty="0">
            <a:latin typeface="Noto Sans CJK KR Thin (본문)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latin typeface="Noto Sans CJK KR Thin (본문)"/>
            </a:rPr>
            <a:t>로그인 및 회원가입 구현</a:t>
          </a:r>
          <a:endParaRPr lang="en-US" sz="1600" b="1" kern="1200" dirty="0">
            <a:latin typeface="Noto Sans CJK KR Thin (본문)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latin typeface="Noto Sans CJK KR Thin (본문)"/>
            </a:rPr>
            <a:t>게시물 작성 및 검색</a:t>
          </a:r>
          <a:endParaRPr lang="en-US" sz="1600" b="1" kern="1200" dirty="0">
            <a:latin typeface="Noto Sans CJK KR Thin (본문)"/>
          </a:endParaRPr>
        </a:p>
      </dsp:txBody>
      <dsp:txXfrm>
        <a:off x="52293" y="1287709"/>
        <a:ext cx="2729139" cy="1310512"/>
      </dsp:txXfrm>
    </dsp:sp>
    <dsp:sp modelId="{E3F9CEB1-51B5-4690-8A5E-EC39E7238F54}">
      <dsp:nvSpPr>
        <dsp:cNvPr id="0" name=""/>
        <dsp:cNvSpPr/>
      </dsp:nvSpPr>
      <dsp:spPr>
        <a:xfrm>
          <a:off x="1004798" y="1161308"/>
          <a:ext cx="3330518" cy="3330518"/>
        </a:xfrm>
        <a:prstGeom prst="leftCircularArrow">
          <a:avLst>
            <a:gd name="adj1" fmla="val 2202"/>
            <a:gd name="adj2" fmla="val 264980"/>
            <a:gd name="adj3" fmla="val 1821292"/>
            <a:gd name="adj4" fmla="val 8805290"/>
            <a:gd name="adj5" fmla="val 256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143DA-E0B0-4CDE-9D6A-A8B1EFFBFAFF}">
      <dsp:nvSpPr>
        <dsp:cNvPr id="0" name=""/>
        <dsp:cNvSpPr/>
      </dsp:nvSpPr>
      <dsp:spPr>
        <a:xfrm>
          <a:off x="389082" y="2936650"/>
          <a:ext cx="1909394" cy="759303"/>
        </a:xfrm>
        <a:prstGeom prst="roundRect">
          <a:avLst>
            <a:gd name="adj" fmla="val 10000"/>
          </a:avLst>
        </a:prstGeom>
        <a:solidFill>
          <a:srgbClr val="2D3E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Proto-type</a:t>
          </a:r>
          <a:endParaRPr 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11321" y="2958889"/>
        <a:ext cx="1864916" cy="714825"/>
      </dsp:txXfrm>
    </dsp:sp>
    <dsp:sp modelId="{FA8F3045-E5AB-45C8-948B-ABAFB3BE40A6}">
      <dsp:nvSpPr>
        <dsp:cNvPr id="0" name=""/>
        <dsp:cNvSpPr/>
      </dsp:nvSpPr>
      <dsp:spPr>
        <a:xfrm>
          <a:off x="3161287" y="1002519"/>
          <a:ext cx="2800523" cy="24940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rgbClr val="FF0000"/>
              </a:solidFill>
              <a:latin typeface="Noto Sans CJK KR Thin (본문)"/>
            </a:rPr>
            <a:t>SNS</a:t>
          </a:r>
          <a:r>
            <a:rPr lang="en-US" sz="1800" b="1" kern="1200" dirty="0" smtClean="0">
              <a:solidFill>
                <a:srgbClr val="FF0000"/>
              </a:solidFill>
            </a:rPr>
            <a:t> </a:t>
          </a:r>
          <a:r>
            <a:rPr lang="ko-KR" altLang="en-US" sz="1800" b="1" kern="1200" dirty="0" smtClean="0">
              <a:solidFill>
                <a:srgbClr val="FF0000"/>
              </a:solidFill>
            </a:rPr>
            <a:t>로그인</a:t>
          </a:r>
          <a:endParaRPr lang="en-US" sz="1800" b="1" kern="1200" dirty="0">
            <a:solidFill>
              <a:srgbClr val="FF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rgbClr val="8D44AD"/>
              </a:solidFill>
              <a:latin typeface="Noto Sans CJK KR Thin (본문)"/>
            </a:rPr>
            <a:t>UI</a:t>
          </a:r>
          <a:r>
            <a:rPr lang="en-US" sz="1800" b="1" kern="1200" dirty="0" smtClean="0">
              <a:solidFill>
                <a:srgbClr val="8D44AD"/>
              </a:solidFill>
            </a:rPr>
            <a:t> </a:t>
          </a:r>
          <a:r>
            <a:rPr lang="ko-KR" altLang="en-US" sz="1800" b="1" kern="1200" dirty="0" smtClean="0">
              <a:solidFill>
                <a:srgbClr val="8D44AD"/>
              </a:solidFill>
            </a:rPr>
            <a:t>개선</a:t>
          </a:r>
          <a:endParaRPr lang="en-US" sz="1800" b="1" kern="1200" dirty="0">
            <a:solidFill>
              <a:srgbClr val="8D44AD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err="1" smtClean="0">
              <a:solidFill>
                <a:srgbClr val="8D44AD"/>
              </a:solidFill>
            </a:rPr>
            <a:t>채팅방</a:t>
          </a:r>
          <a:r>
            <a:rPr lang="ko-KR" altLang="en-US" sz="1800" b="1" kern="1200" dirty="0" smtClean="0">
              <a:solidFill>
                <a:srgbClr val="8D44AD"/>
              </a:solidFill>
            </a:rPr>
            <a:t> 구현</a:t>
          </a:r>
          <a:endParaRPr lang="en-US" sz="1800" b="1" kern="1200" dirty="0">
            <a:solidFill>
              <a:srgbClr val="8D44AD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rgbClr val="8D44AD"/>
              </a:solidFill>
            </a:rPr>
            <a:t>지도 및 위치 제공</a:t>
          </a:r>
          <a:endParaRPr lang="en-US" sz="1800" b="1" kern="1200" dirty="0">
            <a:solidFill>
              <a:srgbClr val="8D44AD"/>
            </a:solidFill>
          </a:endParaRPr>
        </a:p>
      </dsp:txBody>
      <dsp:txXfrm>
        <a:off x="3218682" y="1594357"/>
        <a:ext cx="2685733" cy="1844835"/>
      </dsp:txXfrm>
    </dsp:sp>
    <dsp:sp modelId="{4532C912-7D72-4EB4-989E-BFE2DF97CB7B}">
      <dsp:nvSpPr>
        <dsp:cNvPr id="0" name=""/>
        <dsp:cNvSpPr/>
      </dsp:nvSpPr>
      <dsp:spPr>
        <a:xfrm>
          <a:off x="4291660" y="103492"/>
          <a:ext cx="3107352" cy="3107352"/>
        </a:xfrm>
        <a:prstGeom prst="circularArrow">
          <a:avLst>
            <a:gd name="adj1" fmla="val 2360"/>
            <a:gd name="adj2" fmla="val 285047"/>
            <a:gd name="adj3" fmla="val 19691685"/>
            <a:gd name="adj4" fmla="val 12727753"/>
            <a:gd name="adj5" fmla="val 275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0B6AF-6874-406B-BDB7-8B2A8BAA5C2D}">
      <dsp:nvSpPr>
        <dsp:cNvPr id="0" name=""/>
        <dsp:cNvSpPr/>
      </dsp:nvSpPr>
      <dsp:spPr>
        <a:xfrm>
          <a:off x="3642175" y="873121"/>
          <a:ext cx="1909394" cy="759303"/>
        </a:xfrm>
        <a:prstGeom prst="roundRect">
          <a:avLst>
            <a:gd name="adj" fmla="val 10000"/>
          </a:avLst>
        </a:prstGeom>
        <a:solidFill>
          <a:srgbClr val="8D44A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Ver1.0</a:t>
          </a:r>
          <a:endParaRPr lang="en-US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664414" y="895360"/>
        <a:ext cx="1864916" cy="714825"/>
      </dsp:txXfrm>
    </dsp:sp>
    <dsp:sp modelId="{025D3B4C-91F2-4EC3-B84A-D30223916CB3}">
      <dsp:nvSpPr>
        <dsp:cNvPr id="0" name=""/>
        <dsp:cNvSpPr/>
      </dsp:nvSpPr>
      <dsp:spPr>
        <a:xfrm>
          <a:off x="6310966" y="1366279"/>
          <a:ext cx="2148069" cy="1771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rgbClr val="297FB8"/>
              </a:solidFill>
            </a:rPr>
            <a:t>여행지 시각화</a:t>
          </a:r>
          <a:endParaRPr lang="en-US" sz="1800" b="1" kern="1200" dirty="0">
            <a:solidFill>
              <a:srgbClr val="297FB8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rgbClr val="297FB8"/>
              </a:solidFill>
            </a:rPr>
            <a:t>연령별 </a:t>
          </a:r>
          <a:r>
            <a:rPr lang="en-US" altLang="ko-KR" sz="1800" b="1" kern="1200" dirty="0" smtClean="0">
              <a:solidFill>
                <a:srgbClr val="297FB8"/>
              </a:solidFill>
            </a:rPr>
            <a:t>‘</a:t>
          </a:r>
          <a:r>
            <a:rPr lang="ko-KR" altLang="en-US" sz="1800" b="1" kern="1200" dirty="0" smtClean="0">
              <a:solidFill>
                <a:srgbClr val="297FB8"/>
              </a:solidFill>
            </a:rPr>
            <a:t>좋아요</a:t>
          </a:r>
          <a:r>
            <a:rPr lang="en-US" altLang="ko-KR" sz="1800" b="1" kern="1200" dirty="0" smtClean="0">
              <a:solidFill>
                <a:srgbClr val="297FB8"/>
              </a:solidFill>
            </a:rPr>
            <a:t>’ </a:t>
          </a:r>
          <a:r>
            <a:rPr lang="ko-KR" altLang="en-US" sz="1800" b="1" kern="1200" dirty="0" smtClean="0">
              <a:solidFill>
                <a:srgbClr val="297FB8"/>
              </a:solidFill>
            </a:rPr>
            <a:t>시각화</a:t>
          </a:r>
          <a:endParaRPr lang="en-US" sz="1800" b="1" kern="1200" dirty="0">
            <a:solidFill>
              <a:srgbClr val="297FB8"/>
            </a:solidFill>
          </a:endParaRPr>
        </a:p>
      </dsp:txBody>
      <dsp:txXfrm>
        <a:off x="6351738" y="1407051"/>
        <a:ext cx="2066525" cy="1310512"/>
      </dsp:txXfrm>
    </dsp:sp>
    <dsp:sp modelId="{01EF9E74-1101-4A35-AAF0-274F7BF4D501}">
      <dsp:nvSpPr>
        <dsp:cNvPr id="0" name=""/>
        <dsp:cNvSpPr/>
      </dsp:nvSpPr>
      <dsp:spPr>
        <a:xfrm>
          <a:off x="6400688" y="2869846"/>
          <a:ext cx="1909394" cy="759303"/>
        </a:xfrm>
        <a:prstGeom prst="roundRect">
          <a:avLst>
            <a:gd name="adj" fmla="val 10000"/>
          </a:avLst>
        </a:prstGeom>
        <a:solidFill>
          <a:srgbClr val="297F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Ver1.1</a:t>
          </a:r>
          <a:endParaRPr lang="en-US" sz="4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422927" y="2892085"/>
        <a:ext cx="1864916" cy="714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A2148-6478-4CB2-81D1-1EEC8B2D2934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294F-3281-465A-BE00-CBD18F159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69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1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87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5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86" y="801397"/>
            <a:ext cx="8376629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7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2" y="248759"/>
            <a:ext cx="948619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8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3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0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57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51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420F4-AD67-466C-ACDC-FE90B08716D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E09A9-19AE-4B67-8561-3D21B298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68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2512" y="220947"/>
            <a:ext cx="4238824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2019 WEB PROJECT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xmlns="" id="{E722F22F-462C-4967-8CE8-359896D00710}"/>
              </a:ext>
            </a:extLst>
          </p:cNvPr>
          <p:cNvCxnSpPr/>
          <p:nvPr/>
        </p:nvCxnSpPr>
        <p:spPr>
          <a:xfrm>
            <a:off x="1605689" y="3078137"/>
            <a:ext cx="9073662" cy="0"/>
          </a:xfrm>
          <a:prstGeom prst="line">
            <a:avLst/>
          </a:prstGeom>
          <a:ln w="19050">
            <a:solidFill>
              <a:srgbClr val="2C53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그림 204" descr="개체이(가) 표시된 사진&#10;&#10;자동 생성된 설명">
            <a:extLst>
              <a:ext uri="{FF2B5EF4-FFF2-40B4-BE49-F238E27FC236}">
                <a16:creationId xmlns:a16="http://schemas.microsoft.com/office/drawing/2014/main" xmlns="" id="{330E607F-DB88-4EA9-9E03-381728D55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9707" r="15495"/>
          <a:stretch/>
        </p:blipFill>
        <p:spPr>
          <a:xfrm>
            <a:off x="3439347" y="1754374"/>
            <a:ext cx="4797106" cy="1217700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</a:effectLst>
        </p:spPr>
      </p:pic>
      <p:sp>
        <p:nvSpPr>
          <p:cNvPr id="7" name="직사각형 6"/>
          <p:cNvSpPr/>
          <p:nvPr/>
        </p:nvSpPr>
        <p:spPr>
          <a:xfrm>
            <a:off x="1916" y="4810640"/>
            <a:ext cx="12192000" cy="1077218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4</a:t>
            </a:r>
            <a:r>
              <a:rPr lang="ko-KR" altLang="en-US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조</a:t>
            </a:r>
            <a:r>
              <a:rPr lang="en-US" altLang="ko-KR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ko-KR" altLang="en-US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오현경</a:t>
            </a:r>
            <a:r>
              <a:rPr lang="en-US" altLang="ko-KR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한수용</a:t>
            </a:r>
            <a:r>
              <a:rPr lang="en-US" altLang="ko-KR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,</a:t>
            </a:r>
            <a:r>
              <a:rPr lang="ko-KR" altLang="en-US" sz="3200" dirty="0" smtClean="0">
                <a:ln>
                  <a:solidFill>
                    <a:schemeClr val="bg1">
                      <a:alpha val="9900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 이경준</a:t>
            </a:r>
            <a:endParaRPr lang="en-US" altLang="ko-KR" sz="3200" dirty="0">
              <a:ln>
                <a:solidFill>
                  <a:schemeClr val="bg1">
                    <a:alpha val="9900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0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ID </a:t>
            </a:r>
            <a:r>
              <a:rPr lang="ko-KR" altLang="en-US" sz="2000" b="1" dirty="0" smtClean="0">
                <a:latin typeface="+mn-ea"/>
              </a:rPr>
              <a:t>찾기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student\Documents\카카오톡 받은 파일\KakaoTalk_20190723_1433095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794"/>
            <a:ext cx="12192000" cy="598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9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Password </a:t>
            </a:r>
            <a:r>
              <a:rPr lang="ko-KR" altLang="en-US" sz="2000" b="1" dirty="0" smtClean="0">
                <a:latin typeface="+mn-ea"/>
              </a:rPr>
              <a:t>찾기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student\Documents\카카오톡 받은 파일\passwo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3227"/>
            <a:ext cx="12192001" cy="61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0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채팅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student\Documents\카카오톡 받은 파일\시퀀스 다이어그램\CHATTING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882"/>
            <a:ext cx="12192000" cy="60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8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지도 및 날씨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student\Documents\카카오톡 받은 파일\시퀀스 다이어그램\map,weat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862"/>
            <a:ext cx="12115800" cy="610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좋아</a:t>
            </a:r>
            <a:r>
              <a:rPr lang="ko-KR" altLang="en-US" sz="2000" b="1" dirty="0">
                <a:latin typeface="+mn-ea"/>
              </a:rPr>
              <a:t>요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:\Users\student\Documents\카카오톡 받은 파일\시퀀스 다이어그램\li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862"/>
            <a:ext cx="12192000" cy="610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+mn-ea"/>
              </a:rPr>
              <a:t>댓</a:t>
            </a:r>
            <a:r>
              <a:rPr lang="ko-KR" altLang="en-US" sz="2000" b="1" dirty="0" err="1">
                <a:latin typeface="+mn-ea"/>
              </a:rPr>
              <a:t>글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9" name="Picture 3" descr="C:\Users\student\Documents\카카오톡 받은 파일\시퀀스 다이어그램\com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404"/>
            <a:ext cx="12192000" cy="60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9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74862" y="99731"/>
            <a:ext cx="5491388" cy="612897"/>
            <a:chOff x="604611" y="2186722"/>
            <a:chExt cx="10982778" cy="1396194"/>
          </a:xfrm>
        </p:grpSpPr>
        <p:sp>
          <p:nvSpPr>
            <p:cNvPr id="9" name="직사각형 8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5369" y="2186722"/>
              <a:ext cx="6730177" cy="1177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DB</a:t>
              </a:r>
              <a:r>
                <a:rPr lang="ko-KR" altLang="en-US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TABLE </a:t>
              </a:r>
              <a:r>
                <a:rPr lang="ko-KR" altLang="en-US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구조</a:t>
              </a:r>
              <a:endParaRPr lang="en-US" altLang="ko-KR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C:\Users\student\Desktop\KakaoTalk_20190723_103027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26" y="880944"/>
            <a:ext cx="11384347" cy="566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3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4612" y="2298700"/>
            <a:ext cx="10982779" cy="2489200"/>
          </a:xfrm>
          <a:prstGeom prst="rect">
            <a:avLst/>
          </a:prstGeom>
          <a:solidFill>
            <a:srgbClr val="2F3030"/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41168" y="2943135"/>
            <a:ext cx="10709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3</a:t>
            </a:r>
            <a:r>
              <a:rPr lang="en-US" altLang="ko-KR" sz="72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sz="72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역할분담 및 향후 계획</a:t>
            </a:r>
            <a:endParaRPr lang="en-US" altLang="ko-KR" sz="72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553356" y="4817366"/>
            <a:ext cx="3139001" cy="772066"/>
            <a:chOff x="462498" y="2378064"/>
            <a:chExt cx="3139001" cy="772066"/>
          </a:xfrm>
        </p:grpSpPr>
        <p:sp>
          <p:nvSpPr>
            <p:cNvPr id="19" name="직사각형 18"/>
            <p:cNvSpPr/>
            <p:nvPr/>
          </p:nvSpPr>
          <p:spPr>
            <a:xfrm>
              <a:off x="791694" y="2378064"/>
              <a:ext cx="248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TRAVEL MANAGER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2498" y="2734632"/>
              <a:ext cx="31390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0182" y="1501235"/>
            <a:ext cx="3139001" cy="772066"/>
            <a:chOff x="462499" y="2378064"/>
            <a:chExt cx="3139000" cy="772066"/>
          </a:xfrm>
        </p:grpSpPr>
        <p:sp>
          <p:nvSpPr>
            <p:cNvPr id="22" name="직사각형 21"/>
            <p:cNvSpPr/>
            <p:nvPr/>
          </p:nvSpPr>
          <p:spPr>
            <a:xfrm>
              <a:off x="741428" y="2378064"/>
              <a:ext cx="2581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2019 WEB PROJECT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499" y="2734632"/>
              <a:ext cx="3139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pic>
        <p:nvPicPr>
          <p:cNvPr id="12" name="그림 11" descr="개체이(가) 표시된 사진&#10;&#10;자동 생성된 설명">
            <a:extLst>
              <a:ext uri="{FF2B5EF4-FFF2-40B4-BE49-F238E27FC236}">
                <a16:creationId xmlns:a16="http://schemas.microsoft.com/office/drawing/2014/main" xmlns="" id="{330E607F-DB88-4EA9-9E03-381728D559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9707" r="15495"/>
          <a:stretch/>
        </p:blipFill>
        <p:spPr>
          <a:xfrm>
            <a:off x="10508770" y="1956630"/>
            <a:ext cx="994089" cy="252340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86110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6096000" y="0"/>
            <a:ext cx="0" cy="20701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6096000" y="4787900"/>
            <a:ext cx="0" cy="20701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 rot="2700000">
            <a:off x="5313178" y="2620778"/>
            <a:ext cx="1616446" cy="16164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49799" y="2070100"/>
            <a:ext cx="1346201" cy="13462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4737101" y="3429000"/>
            <a:ext cx="1358900" cy="13589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rot="18998543">
            <a:off x="4274709" y="2020831"/>
            <a:ext cx="1835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5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</a:t>
            </a:r>
            <a:endParaRPr lang="en-US" altLang="ko-KR" sz="5400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7556615" y="3339178"/>
            <a:ext cx="208385" cy="179643"/>
          </a:xfrm>
          <a:prstGeom prst="triangle">
            <a:avLst/>
          </a:prstGeom>
          <a:solidFill>
            <a:srgbClr val="2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55098" y="2987558"/>
            <a:ext cx="2570832" cy="3118194"/>
            <a:chOff x="422722" y="2987558"/>
            <a:chExt cx="2570832" cy="3118194"/>
          </a:xfrm>
        </p:grpSpPr>
        <p:sp>
          <p:nvSpPr>
            <p:cNvPr id="3" name="직사각형 2"/>
            <p:cNvSpPr/>
            <p:nvPr/>
          </p:nvSpPr>
          <p:spPr>
            <a:xfrm>
              <a:off x="422722" y="2987558"/>
              <a:ext cx="18308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팀원 한수용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6136" y="5235962"/>
              <a:ext cx="2507418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클라이언트 개발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프로젝트 개발 및 설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계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5099" y="3462995"/>
            <a:ext cx="3032496" cy="1786570"/>
            <a:chOff x="-5922046" y="3291238"/>
            <a:chExt cx="3032496" cy="1786570"/>
          </a:xfrm>
        </p:grpSpPr>
        <p:sp>
          <p:nvSpPr>
            <p:cNvPr id="6" name="직사각형 5"/>
            <p:cNvSpPr/>
            <p:nvPr/>
          </p:nvSpPr>
          <p:spPr>
            <a:xfrm>
              <a:off x="-5922046" y="4616143"/>
              <a:ext cx="18774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팀원 이경준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-5858633" y="3291238"/>
              <a:ext cx="2969083" cy="869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서버 및 데이터베이스 개발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프로젝트 기획 및 설계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8990369">
            <a:off x="5413788" y="3276065"/>
            <a:ext cx="13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vi모퉁이 M" panose="02020603020101020101" pitchFamily="18" charset="-127"/>
                <a:ea typeface="Navi모퉁이 M" panose="02020603020101020101" pitchFamily="18" charset="-127"/>
              </a:rPr>
              <a:t>TRAVELER</a:t>
            </a:r>
            <a:endParaRPr lang="ko-KR" altLang="en-US" b="1" u="sng" spc="-150" dirty="0">
              <a:solidFill>
                <a:schemeClr val="tx1">
                  <a:lumMod val="65000"/>
                  <a:lumOff val="35000"/>
                </a:schemeClr>
              </a:solidFill>
              <a:latin typeface="Navi모퉁이 M" panose="02020603020101020101" pitchFamily="18" charset="-127"/>
              <a:ea typeface="Navi모퉁이 M" panose="02020603020101020101" pitchFamily="18" charset="-127"/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 flipV="1">
            <a:off x="4215503" y="3362999"/>
            <a:ext cx="223052" cy="192286"/>
          </a:xfrm>
          <a:prstGeom prst="triangle">
            <a:avLst/>
          </a:prstGeom>
          <a:solidFill>
            <a:srgbClr val="2F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55099" y="1072618"/>
            <a:ext cx="2738250" cy="1539726"/>
            <a:chOff x="500787" y="1311776"/>
            <a:chExt cx="2396614" cy="1539726"/>
          </a:xfrm>
        </p:grpSpPr>
        <p:sp>
          <p:nvSpPr>
            <p:cNvPr id="9" name="직사각형 8"/>
            <p:cNvSpPr/>
            <p:nvPr/>
          </p:nvSpPr>
          <p:spPr>
            <a:xfrm>
              <a:off x="500787" y="1311776"/>
              <a:ext cx="178350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팀</a:t>
              </a:r>
              <a:r>
                <a:rPr lang="ko-KR" altLang="en-US" sz="32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장</a:t>
              </a:r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 오현경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00787" y="1928172"/>
              <a:ext cx="23966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프로젝트 계획 및 설계</a:t>
              </a:r>
              <a:endPara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+mn-ea"/>
                  <a:cs typeface="Arial" panose="020B0604020202020204" pitchFamily="34" charset="0"/>
                </a:rPr>
                <a:t>서버 및 클라이언트 개발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45856" y="235213"/>
            <a:ext cx="6104931" cy="702939"/>
            <a:chOff x="8136611" y="170263"/>
            <a:chExt cx="4055389" cy="702939"/>
          </a:xfrm>
        </p:grpSpPr>
        <p:sp>
          <p:nvSpPr>
            <p:cNvPr id="29" name="직사각형 28"/>
            <p:cNvSpPr/>
            <p:nvPr/>
          </p:nvSpPr>
          <p:spPr>
            <a:xfrm>
              <a:off x="8136611" y="170263"/>
              <a:ext cx="4055389" cy="702939"/>
            </a:xfrm>
            <a:prstGeom prst="rect">
              <a:avLst/>
            </a:prstGeom>
            <a:solidFill>
              <a:srgbClr val="2F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167607" y="258061"/>
              <a:ext cx="3993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</a:rPr>
                <a:t>역할 분담 및 향후 계획</a:t>
              </a:r>
              <a:endParaRPr lang="en-US" altLang="ko-KR" sz="28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6980663" y="1209298"/>
            <a:ext cx="47200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기능 개선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새로고침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 및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뒤로가기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 오류개선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댓글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 좋아요 기능 추가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게시물 수정 시 이미지 업로드 문제 개선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182249" y="1644410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80663" y="4190640"/>
            <a:ext cx="472005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2. UI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 개선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날씨 아이콘 변경</a:t>
            </a:r>
            <a:endParaRPr lang="en-US" altLang="ko-KR" b="1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게시판 및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채팅창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+mn-ea"/>
                <a:cs typeface="Arial" panose="020B0604020202020204" pitchFamily="34" charset="0"/>
              </a:rPr>
              <a:t> 디자인 개선</a:t>
            </a:r>
            <a:endParaRPr lang="en-US" altLang="ko-KR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F3030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7182249" y="4629220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6096000" y="0"/>
            <a:ext cx="2321" cy="68580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 7"/>
          <p:cNvGraphicFramePr/>
          <p:nvPr>
            <p:extLst>
              <p:ext uri="{D42A27DB-BD31-4B8C-83A1-F6EECF244321}">
                <p14:modId xmlns:p14="http://schemas.microsoft.com/office/powerpoint/2010/main" val="2259986994"/>
              </p:ext>
            </p:extLst>
          </p:nvPr>
        </p:nvGraphicFramePr>
        <p:xfrm>
          <a:off x="2023952" y="1308834"/>
          <a:ext cx="8699157" cy="4504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045856" y="235213"/>
            <a:ext cx="6104931" cy="702939"/>
            <a:chOff x="8136611" y="170263"/>
            <a:chExt cx="4055389" cy="702939"/>
          </a:xfrm>
        </p:grpSpPr>
        <p:sp>
          <p:nvSpPr>
            <p:cNvPr id="4" name="직사각형 3"/>
            <p:cNvSpPr/>
            <p:nvPr/>
          </p:nvSpPr>
          <p:spPr>
            <a:xfrm>
              <a:off x="8136611" y="170263"/>
              <a:ext cx="4055389" cy="702939"/>
            </a:xfrm>
            <a:prstGeom prst="rect">
              <a:avLst/>
            </a:prstGeom>
            <a:solidFill>
              <a:srgbClr val="2F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67607" y="258061"/>
              <a:ext cx="39933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chemeClr val="bg1"/>
                  </a:solidFill>
                  <a:latin typeface="+mn-ea"/>
                </a:rPr>
                <a:t>개발 후기</a:t>
              </a:r>
              <a:endParaRPr lang="en-US" altLang="ko-KR" sz="28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8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086D1B6-FACA-46EE-8DC8-F5844EAC9A9A}"/>
              </a:ext>
            </a:extLst>
          </p:cNvPr>
          <p:cNvSpPr/>
          <p:nvPr/>
        </p:nvSpPr>
        <p:spPr>
          <a:xfrm>
            <a:off x="-9465" y="-16234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DAEEA02-94B9-4D7C-A00F-FEF2EF697D87}"/>
              </a:ext>
            </a:extLst>
          </p:cNvPr>
          <p:cNvSpPr/>
          <p:nvPr/>
        </p:nvSpPr>
        <p:spPr>
          <a:xfrm>
            <a:off x="-949124" y="0"/>
            <a:ext cx="659757" cy="636607"/>
          </a:xfrm>
          <a:prstGeom prst="rect">
            <a:avLst/>
          </a:prstGeom>
          <a:solidFill>
            <a:srgbClr val="CFE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F67081C-85E5-420C-83B5-3E1AF417E3FF}"/>
              </a:ext>
            </a:extLst>
          </p:cNvPr>
          <p:cNvSpPr/>
          <p:nvPr/>
        </p:nvSpPr>
        <p:spPr>
          <a:xfrm>
            <a:off x="-949124" y="741114"/>
            <a:ext cx="659757" cy="636607"/>
          </a:xfrm>
          <a:prstGeom prst="rect">
            <a:avLst/>
          </a:prstGeom>
          <a:solidFill>
            <a:srgbClr val="8CBD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68B0BE3-879D-4A82-ADF4-7A0991C7BA22}"/>
              </a:ext>
            </a:extLst>
          </p:cNvPr>
          <p:cNvSpPr/>
          <p:nvPr/>
        </p:nvSpPr>
        <p:spPr>
          <a:xfrm>
            <a:off x="-949124" y="1482228"/>
            <a:ext cx="659757" cy="636607"/>
          </a:xfrm>
          <a:prstGeom prst="rect">
            <a:avLst/>
          </a:prstGeom>
          <a:solidFill>
            <a:srgbClr val="EED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F60A937-D678-49F7-A244-D62498BB95AD}"/>
              </a:ext>
            </a:extLst>
          </p:cNvPr>
          <p:cNvSpPr/>
          <p:nvPr/>
        </p:nvSpPr>
        <p:spPr>
          <a:xfrm>
            <a:off x="-949125" y="2223342"/>
            <a:ext cx="659757" cy="636607"/>
          </a:xfrm>
          <a:prstGeom prst="rect">
            <a:avLst/>
          </a:prstGeom>
          <a:solidFill>
            <a:srgbClr val="9A8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ED23616-47FB-4E57-A091-392B19099D27}"/>
              </a:ext>
            </a:extLst>
          </p:cNvPr>
          <p:cNvSpPr/>
          <p:nvPr/>
        </p:nvSpPr>
        <p:spPr>
          <a:xfrm>
            <a:off x="-949126" y="2964456"/>
            <a:ext cx="659757" cy="636607"/>
          </a:xfrm>
          <a:prstGeom prst="rect">
            <a:avLst/>
          </a:prstGeom>
          <a:solidFill>
            <a:srgbClr val="6B8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60636B5-AF38-4E59-BD64-46D96BA07789}"/>
              </a:ext>
            </a:extLst>
          </p:cNvPr>
          <p:cNvSpPr/>
          <p:nvPr/>
        </p:nvSpPr>
        <p:spPr>
          <a:xfrm>
            <a:off x="-949126" y="3705570"/>
            <a:ext cx="659757" cy="636607"/>
          </a:xfrm>
          <a:prstGeom prst="rect">
            <a:avLst/>
          </a:prstGeom>
          <a:solidFill>
            <a:srgbClr val="2C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5311BF-012E-49C3-AA3E-CF4488174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48" y="597755"/>
            <a:ext cx="1696220" cy="1696220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EA9BDA2B-F37A-4AE7-A937-65B8DD507FFA}"/>
              </a:ext>
            </a:extLst>
          </p:cNvPr>
          <p:cNvGrpSpPr/>
          <p:nvPr/>
        </p:nvGrpSpPr>
        <p:grpSpPr>
          <a:xfrm>
            <a:off x="155648" y="691706"/>
            <a:ext cx="11479206" cy="5804145"/>
            <a:chOff x="847631" y="677137"/>
            <a:chExt cx="11479206" cy="58041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D9FE7D1-ADBB-4B35-8D96-A4764728E762}"/>
                </a:ext>
              </a:extLst>
            </p:cNvPr>
            <p:cNvSpPr txBox="1"/>
            <p:nvPr/>
          </p:nvSpPr>
          <p:spPr>
            <a:xfrm>
              <a:off x="2632264" y="5096287"/>
              <a:ext cx="317343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6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 </a:t>
              </a:r>
              <a:r>
                <a:rPr lang="en-US" altLang="ko-KR" sz="6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DAYS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61AEFC5E-7D10-4EE4-9267-E0549EAC4B86}"/>
                </a:ext>
              </a:extLst>
            </p:cNvPr>
            <p:cNvSpPr/>
            <p:nvPr/>
          </p:nvSpPr>
          <p:spPr>
            <a:xfrm flipV="1">
              <a:off x="2987877" y="3011898"/>
              <a:ext cx="933896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C56D7966-1689-4986-AB3A-4437A71809BA}"/>
                </a:ext>
              </a:extLst>
            </p:cNvPr>
            <p:cNvSpPr/>
            <p:nvPr/>
          </p:nvSpPr>
          <p:spPr>
            <a:xfrm>
              <a:off x="5805697" y="5691157"/>
              <a:ext cx="7713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WITH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7FDBAC25-7122-4F53-88A5-446AEE8F8453}"/>
                </a:ext>
              </a:extLst>
            </p:cNvPr>
            <p:cNvSpPr/>
            <p:nvPr/>
          </p:nvSpPr>
          <p:spPr>
            <a:xfrm>
              <a:off x="3498719" y="6111950"/>
              <a:ext cx="2358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TRAVELER  PROJECT</a:t>
              </a:r>
              <a:endPara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46A1D8D9-4EEC-4997-8B3C-48BE209A0B19}"/>
                </a:ext>
              </a:extLst>
            </p:cNvPr>
            <p:cNvGrpSpPr/>
            <p:nvPr/>
          </p:nvGrpSpPr>
          <p:grpSpPr>
            <a:xfrm>
              <a:off x="7110947" y="5096286"/>
              <a:ext cx="1270335" cy="1301390"/>
              <a:chOff x="7351479" y="5057467"/>
              <a:chExt cx="1270335" cy="130139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xmlns="" id="{AA7CDCB0-4C8B-427B-A94C-F05BF6D7A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7044" y="5334672"/>
                <a:ext cx="812091" cy="812091"/>
              </a:xfrm>
              <a:prstGeom prst="rect">
                <a:avLst/>
              </a:prstGeom>
            </p:spPr>
          </p:pic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xmlns="" id="{8EE9B975-602F-4A4F-B839-91B24DC4A422}"/>
                  </a:ext>
                </a:extLst>
              </p:cNvPr>
              <p:cNvSpPr/>
              <p:nvPr/>
            </p:nvSpPr>
            <p:spPr>
              <a:xfrm>
                <a:off x="7351479" y="5057467"/>
                <a:ext cx="1270335" cy="130139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xmlns="" id="{0951B89A-CBA3-4328-892C-81958B41631C}"/>
                </a:ext>
              </a:extLst>
            </p:cNvPr>
            <p:cNvGrpSpPr/>
            <p:nvPr/>
          </p:nvGrpSpPr>
          <p:grpSpPr>
            <a:xfrm>
              <a:off x="8651489" y="5103873"/>
              <a:ext cx="1270335" cy="1301390"/>
              <a:chOff x="8751975" y="5134409"/>
              <a:chExt cx="1270335" cy="130139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E2F6B116-581E-4DF4-B580-1AFBAA024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981098" y="5334673"/>
                <a:ext cx="812091" cy="812091"/>
              </a:xfrm>
              <a:prstGeom prst="rect">
                <a:avLst/>
              </a:prstGeom>
            </p:spPr>
          </p:pic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D4FFBEF6-E732-4DC6-817C-8E10EFD84AD1}"/>
                  </a:ext>
                </a:extLst>
              </p:cNvPr>
              <p:cNvSpPr/>
              <p:nvPr/>
            </p:nvSpPr>
            <p:spPr>
              <a:xfrm>
                <a:off x="8751975" y="5134409"/>
                <a:ext cx="1270335" cy="130139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C335546A-5638-47E2-B7BA-86DFE89F13BF}"/>
                </a:ext>
              </a:extLst>
            </p:cNvPr>
            <p:cNvGrpSpPr/>
            <p:nvPr/>
          </p:nvGrpSpPr>
          <p:grpSpPr>
            <a:xfrm>
              <a:off x="10284874" y="5133900"/>
              <a:ext cx="1270335" cy="1301390"/>
              <a:chOff x="10307421" y="5334673"/>
              <a:chExt cx="1270335" cy="1301390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BEA43B5D-EB01-4D39-98C0-969729CFA3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92154" y="5471698"/>
                <a:ext cx="942986" cy="942986"/>
              </a:xfrm>
              <a:prstGeom prst="rect">
                <a:avLst/>
              </a:prstGeom>
            </p:spPr>
          </p:pic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FDF66394-42D8-47BA-9FFE-ADDAA9E373FE}"/>
                  </a:ext>
                </a:extLst>
              </p:cNvPr>
              <p:cNvSpPr/>
              <p:nvPr/>
            </p:nvSpPr>
            <p:spPr>
              <a:xfrm>
                <a:off x="10307421" y="5334673"/>
                <a:ext cx="1270335" cy="130139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D095376E-6B16-40B6-898F-E6553FEE1B50}"/>
                </a:ext>
              </a:extLst>
            </p:cNvPr>
            <p:cNvSpPr/>
            <p:nvPr/>
          </p:nvSpPr>
          <p:spPr>
            <a:xfrm flipV="1">
              <a:off x="7172200" y="677137"/>
              <a:ext cx="45719" cy="2334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24B4B1D4-CCB1-46A5-B420-0B9D96C3ADAF}"/>
                </a:ext>
              </a:extLst>
            </p:cNvPr>
            <p:cNvSpPr/>
            <p:nvPr/>
          </p:nvSpPr>
          <p:spPr>
            <a:xfrm>
              <a:off x="847631" y="2492076"/>
              <a:ext cx="166744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INDEX</a:t>
              </a:r>
              <a:endPara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4B4B1D4-CCB1-46A5-B420-0B9D96C3ADAF}"/>
              </a:ext>
            </a:extLst>
          </p:cNvPr>
          <p:cNvSpPr/>
          <p:nvPr/>
        </p:nvSpPr>
        <p:spPr>
          <a:xfrm>
            <a:off x="2706460" y="741114"/>
            <a:ext cx="3413114" cy="1301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개발시스템개요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개발 배경과 목적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24B4B1D4-CCB1-46A5-B420-0B9D96C3ADAF}"/>
              </a:ext>
            </a:extLst>
          </p:cNvPr>
          <p:cNvSpPr/>
          <p:nvPr/>
        </p:nvSpPr>
        <p:spPr>
          <a:xfrm>
            <a:off x="2495630" y="1354248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sz="4000" b="1" dirty="0">
              <a:solidFill>
                <a:schemeClr val="bg1"/>
              </a:solidFill>
              <a:latin typeface="나눔바른고딕" charset="-127"/>
              <a:ea typeface="나눔바른고딕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24B4B1D4-CCB1-46A5-B420-0B9D96C3ADAF}"/>
              </a:ext>
            </a:extLst>
          </p:cNvPr>
          <p:cNvSpPr/>
          <p:nvPr/>
        </p:nvSpPr>
        <p:spPr>
          <a:xfrm>
            <a:off x="6659912" y="741444"/>
            <a:ext cx="43240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2.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시스템 소개 및 시연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시스템 구조도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DB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테이블 구조</a:t>
            </a:r>
            <a:endParaRPr lang="en-US" altLang="ko-K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4B4B1D4-CCB1-46A5-B420-0B9D96C3ADAF}"/>
              </a:ext>
            </a:extLst>
          </p:cNvPr>
          <p:cNvSpPr/>
          <p:nvPr/>
        </p:nvSpPr>
        <p:spPr>
          <a:xfrm>
            <a:off x="2681016" y="3228662"/>
            <a:ext cx="4225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</a:t>
            </a:r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 </a:t>
            </a:r>
            <a:r>
              <a:rPr lang="ko-KR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역할분담 및 향후 계획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806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H="1">
            <a:off x="6096003" y="0"/>
            <a:ext cx="2" cy="2032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6096000" y="6197600"/>
            <a:ext cx="0" cy="6604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>
            <a:off x="1028702" y="192504"/>
            <a:ext cx="9613900" cy="6665496"/>
          </a:xfrm>
          <a:prstGeom prst="triangle">
            <a:avLst/>
          </a:prstGeom>
          <a:solidFill>
            <a:srgbClr val="2F3030"/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6096000" y="203200"/>
            <a:ext cx="4712786" cy="66548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" y="0"/>
            <a:ext cx="5835650" cy="6858000"/>
          </a:xfrm>
          <a:prstGeom prst="rect">
            <a:avLst/>
          </a:prstGeom>
          <a:solidFill>
            <a:srgbClr val="2F3030"/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90799" y="2644170"/>
            <a:ext cx="5218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0" b="1" spc="-150" dirty="0" smtClean="0">
                <a:solidFill>
                  <a:schemeClr val="bg1"/>
                </a:solidFill>
                <a:latin typeface="+mn-ea"/>
              </a:rPr>
              <a:t>감사합니다</a:t>
            </a:r>
            <a:endParaRPr lang="en-US" altLang="ko-KR" sz="8000" b="1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766806" y="2760335"/>
            <a:ext cx="1066800" cy="1066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9100893" y="3293734"/>
            <a:ext cx="1066800" cy="1066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9434980" y="3771823"/>
            <a:ext cx="1066800" cy="106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9515762" y="4020882"/>
            <a:ext cx="1973074" cy="1490917"/>
            <a:chOff x="9596565" y="4020883"/>
            <a:chExt cx="1411799" cy="1066800"/>
          </a:xfrm>
        </p:grpSpPr>
        <p:sp>
          <p:nvSpPr>
            <p:cNvPr id="64" name="타원 63"/>
            <p:cNvSpPr/>
            <p:nvPr/>
          </p:nvSpPr>
          <p:spPr>
            <a:xfrm>
              <a:off x="9769065" y="4020883"/>
              <a:ext cx="1066800" cy="1066800"/>
            </a:xfrm>
            <a:prstGeom prst="ellipse">
              <a:avLst/>
            </a:prstGeom>
            <a:solidFill>
              <a:srgbClr val="2F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596565" y="4301025"/>
              <a:ext cx="1411799" cy="50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Q&amp;A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462186" y="256232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n-US" altLang="ko-KR" sz="6600" spc="-1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97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4612" y="2298700"/>
            <a:ext cx="10982779" cy="2489200"/>
          </a:xfrm>
          <a:prstGeom prst="rect">
            <a:avLst/>
          </a:prstGeom>
          <a:solidFill>
            <a:srgbClr val="2F3030"/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03041" y="2734565"/>
            <a:ext cx="96968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1.</a:t>
            </a:r>
            <a:r>
              <a:rPr lang="ko-KR" altLang="en-US" sz="9600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개발</a:t>
            </a:r>
            <a:r>
              <a:rPr lang="ko-KR" altLang="en-US" sz="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"/>
                <a:ea typeface="HY견고딕" pitchFamily="18" charset="-127"/>
              </a:rPr>
              <a:t>시스템개요</a:t>
            </a:r>
            <a:endParaRPr lang="en-US" altLang="ko-KR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"/>
              <a:ea typeface="HY견고딕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60182" y="1501235"/>
            <a:ext cx="3139001" cy="772066"/>
            <a:chOff x="462499" y="2378064"/>
            <a:chExt cx="3139000" cy="772066"/>
          </a:xfrm>
        </p:grpSpPr>
        <p:sp>
          <p:nvSpPr>
            <p:cNvPr id="12" name="직사각형 11"/>
            <p:cNvSpPr/>
            <p:nvPr/>
          </p:nvSpPr>
          <p:spPr>
            <a:xfrm>
              <a:off x="705358" y="2378064"/>
              <a:ext cx="2653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2019 WEB PROJECT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62499" y="2734632"/>
              <a:ext cx="3139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553356" y="4817366"/>
            <a:ext cx="3139001" cy="772066"/>
            <a:chOff x="462498" y="2378064"/>
            <a:chExt cx="3139001" cy="772066"/>
          </a:xfrm>
        </p:grpSpPr>
        <p:sp>
          <p:nvSpPr>
            <p:cNvPr id="15" name="직사각형 14"/>
            <p:cNvSpPr/>
            <p:nvPr/>
          </p:nvSpPr>
          <p:spPr>
            <a:xfrm>
              <a:off x="791694" y="2378064"/>
              <a:ext cx="248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TRAVEL MANAGER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62498" y="2734632"/>
              <a:ext cx="31390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pic>
        <p:nvPicPr>
          <p:cNvPr id="20" name="그림 19" descr="개체이(가) 표시된 사진&#10;&#10;자동 생성된 설명">
            <a:extLst>
              <a:ext uri="{FF2B5EF4-FFF2-40B4-BE49-F238E27FC236}">
                <a16:creationId xmlns:a16="http://schemas.microsoft.com/office/drawing/2014/main" xmlns="" id="{330E607F-DB88-4EA9-9E03-381728D559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9707" r="15495"/>
          <a:stretch/>
        </p:blipFill>
        <p:spPr>
          <a:xfrm>
            <a:off x="10508770" y="1956630"/>
            <a:ext cx="994089" cy="252340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12831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74862" y="469567"/>
            <a:ext cx="5491388" cy="746666"/>
            <a:chOff x="604611" y="2340950"/>
            <a:chExt cx="10982778" cy="1241966"/>
          </a:xfrm>
        </p:grpSpPr>
        <p:sp>
          <p:nvSpPr>
            <p:cNvPr id="9" name="직사각형 8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5369" y="2361768"/>
              <a:ext cx="4075475" cy="1177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개발배경</a:t>
              </a:r>
              <a:endParaRPr lang="en-US" altLang="ko-KR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1" y="2775848"/>
            <a:ext cx="5687121" cy="293399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rot="10800000" flipV="1">
            <a:off x="2916803" y="1870926"/>
            <a:ext cx="629889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국내</a:t>
            </a:r>
            <a:r>
              <a:rPr lang="en-US" altLang="ko-KR" sz="2400" b="1" dirty="0">
                <a:latin typeface="+mj-lt"/>
                <a:ea typeface="MingLiU-ExtB" pitchFamily="18" charset="-120"/>
              </a:rPr>
              <a:t>·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외 여행객이</a:t>
            </a:r>
            <a:r>
              <a:rPr lang="en-US" altLang="ko-KR" sz="2400" b="1" dirty="0">
                <a:latin typeface="+mj-lt"/>
                <a:ea typeface="MingLiU-ExtB" pitchFamily="18" charset="-120"/>
              </a:rPr>
              <a:t> 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꾸준하게 </a:t>
            </a:r>
            <a:r>
              <a:rPr lang="ko-KR" altLang="en-US" sz="3200" b="1" dirty="0" smtClean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증가</a:t>
            </a:r>
            <a:r>
              <a:rPr lang="ko-KR" altLang="en-US" sz="2400" b="1" dirty="0" smtClean="0">
                <a:latin typeface="+mj-lt"/>
                <a:ea typeface="맑은 고딕" panose="020B0503020000020004" pitchFamily="50" charset="-127"/>
              </a:rPr>
              <a:t>하고 있음</a:t>
            </a:r>
            <a:endParaRPr lang="en-US" altLang="ko-KR" sz="2400" b="1" dirty="0" smtClean="0">
              <a:latin typeface="+mj-lt"/>
              <a:ea typeface="MingLiU-ExtB" pitchFamily="18" charset="-12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52" y="2775848"/>
            <a:ext cx="5056967" cy="23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74862" y="469567"/>
            <a:ext cx="5491388" cy="746666"/>
            <a:chOff x="604611" y="2340950"/>
            <a:chExt cx="10982778" cy="1241966"/>
          </a:xfrm>
        </p:grpSpPr>
        <p:sp>
          <p:nvSpPr>
            <p:cNvPr id="9" name="직사각형 8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75369" y="2361768"/>
              <a:ext cx="4075475" cy="1177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개발목표</a:t>
              </a:r>
              <a:endParaRPr lang="en-US" altLang="ko-KR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98332" y="3671648"/>
            <a:ext cx="8768145" cy="2003634"/>
            <a:chOff x="238948" y="2420084"/>
            <a:chExt cx="9285275" cy="2145695"/>
          </a:xfrm>
        </p:grpSpPr>
        <p:grpSp>
          <p:nvGrpSpPr>
            <p:cNvPr id="12" name="그룹 11"/>
            <p:cNvGrpSpPr/>
            <p:nvPr/>
          </p:nvGrpSpPr>
          <p:grpSpPr>
            <a:xfrm>
              <a:off x="238948" y="2420084"/>
              <a:ext cx="6172735" cy="2145695"/>
              <a:chOff x="238948" y="2420084"/>
              <a:chExt cx="6172735" cy="2145695"/>
            </a:xfrm>
          </p:grpSpPr>
          <p:pic>
            <p:nvPicPr>
              <p:cNvPr id="14" name="Picture 2" descr="ì¸ì¤íê·¸ë¨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8948" y="2420084"/>
                <a:ext cx="3224992" cy="2145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ë§ì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2942" y="3093741"/>
                <a:ext cx="737225" cy="73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í¸ë¦½ì´ëë°ì´ì 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904" y="2810067"/>
                <a:ext cx="1971906" cy="1365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ë±í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3774" y="3279621"/>
                <a:ext cx="727909" cy="4266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683" y="2800391"/>
              <a:ext cx="3112540" cy="102733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직사각형 2"/>
          <p:cNvSpPr/>
          <p:nvPr/>
        </p:nvSpPr>
        <p:spPr>
          <a:xfrm>
            <a:off x="7239184" y="4329256"/>
            <a:ext cx="2475571" cy="6884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개체이(가) 표시된 사진&#10;&#10;자동 생성된 설명">
            <a:extLst>
              <a:ext uri="{FF2B5EF4-FFF2-40B4-BE49-F238E27FC236}">
                <a16:creationId xmlns:a16="http://schemas.microsoft.com/office/drawing/2014/main" xmlns="" id="{330E607F-DB88-4EA9-9E03-381728D559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9707" r="15495"/>
          <a:stretch/>
        </p:blipFill>
        <p:spPr>
          <a:xfrm>
            <a:off x="7127285" y="4202463"/>
            <a:ext cx="3486020" cy="884893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</a:effectLst>
        </p:spPr>
      </p:pic>
      <p:sp>
        <p:nvSpPr>
          <p:cNvPr id="20" name="직사각형 19"/>
          <p:cNvSpPr/>
          <p:nvPr/>
        </p:nvSpPr>
        <p:spPr>
          <a:xfrm rot="10800000" flipV="1">
            <a:off x="2439422" y="1738905"/>
            <a:ext cx="7627055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</a:t>
            </a:r>
            <a:r>
              <a:rPr lang="ko-KR" altLang="en-US" sz="2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중심의 간편하고</a:t>
            </a: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구조화된 게시물 작성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여행 스타일을 고려한 </a:t>
            </a:r>
            <a:r>
              <a:rPr lang="en-US" altLang="ko-KR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</a:t>
            </a:r>
            <a:r>
              <a:rPr lang="ko-KR" altLang="en-US" sz="2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해시태그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2400" dirty="0"/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관심사를 고려한 여행지 </a:t>
            </a: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추천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886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04612" y="2279650"/>
            <a:ext cx="10982778" cy="2489200"/>
          </a:xfrm>
          <a:prstGeom prst="rect">
            <a:avLst/>
          </a:prstGeom>
          <a:solidFill>
            <a:srgbClr val="2F3030"/>
          </a:solidFill>
          <a:ln>
            <a:solidFill>
              <a:srgbClr val="2F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60182" y="1501235"/>
            <a:ext cx="3139001" cy="772066"/>
            <a:chOff x="462499" y="2378064"/>
            <a:chExt cx="3139000" cy="772066"/>
          </a:xfrm>
        </p:grpSpPr>
        <p:sp>
          <p:nvSpPr>
            <p:cNvPr id="22" name="직사각형 21"/>
            <p:cNvSpPr/>
            <p:nvPr/>
          </p:nvSpPr>
          <p:spPr>
            <a:xfrm>
              <a:off x="741428" y="2378064"/>
              <a:ext cx="2581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2019 WEB PROJECT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62499" y="2734632"/>
              <a:ext cx="3139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553356" y="4817366"/>
            <a:ext cx="3139001" cy="772066"/>
            <a:chOff x="462498" y="2378064"/>
            <a:chExt cx="3139001" cy="772066"/>
          </a:xfrm>
        </p:grpSpPr>
        <p:sp>
          <p:nvSpPr>
            <p:cNvPr id="25" name="직사각형 24"/>
            <p:cNvSpPr/>
            <p:nvPr/>
          </p:nvSpPr>
          <p:spPr>
            <a:xfrm>
              <a:off x="791694" y="2378064"/>
              <a:ext cx="248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TRAVEL MANAGER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F303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2498" y="2734632"/>
              <a:ext cx="313900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We provide trendy selection, pleasant shopping</a:t>
              </a:r>
            </a:p>
            <a:p>
              <a:pPr algn="ctr"/>
              <a:r>
                <a: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F303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rPr>
                <a:t>Young lifestyle to our customers</a:t>
              </a:r>
            </a:p>
          </p:txBody>
        </p:sp>
      </p:grpSp>
      <p:pic>
        <p:nvPicPr>
          <p:cNvPr id="13" name="그림 12" descr="개체이(가) 표시된 사진&#10;&#10;자동 생성된 설명">
            <a:extLst>
              <a:ext uri="{FF2B5EF4-FFF2-40B4-BE49-F238E27FC236}">
                <a16:creationId xmlns:a16="http://schemas.microsoft.com/office/drawing/2014/main" xmlns="" id="{330E607F-DB88-4EA9-9E03-381728D559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" t="29707" r="15495"/>
          <a:stretch/>
        </p:blipFill>
        <p:spPr>
          <a:xfrm>
            <a:off x="10508770" y="1956630"/>
            <a:ext cx="994089" cy="252340"/>
          </a:xfrm>
          <a:prstGeom prst="rect">
            <a:avLst/>
          </a:prstGeom>
          <a:effectLst>
            <a:glow rad="127000">
              <a:schemeClr val="bg1">
                <a:lumMod val="95000"/>
              </a:schemeClr>
            </a:glow>
          </a:effectLst>
        </p:spPr>
      </p:pic>
      <p:sp>
        <p:nvSpPr>
          <p:cNvPr id="14" name="직사각형 13"/>
          <p:cNvSpPr/>
          <p:nvPr/>
        </p:nvSpPr>
        <p:spPr>
          <a:xfrm>
            <a:off x="1712607" y="2370088"/>
            <a:ext cx="8410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  <a:cs typeface="Arial" panose="020B0604020202020204" pitchFamily="34" charset="0"/>
              </a:rPr>
              <a:t>2</a:t>
            </a:r>
            <a:r>
              <a:rPr lang="en-US" altLang="ko-KR" sz="72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  <a:cs typeface="Arial" panose="020B0604020202020204" pitchFamily="34" charset="0"/>
              </a:rPr>
              <a:t>.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"/>
                <a:ea typeface="HY견고딕" pitchFamily="18" charset="-127"/>
              </a:rPr>
              <a:t> </a:t>
            </a:r>
            <a:r>
              <a:rPr lang="ko-KR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"/>
                <a:ea typeface="HY견고딕" pitchFamily="18" charset="-127"/>
              </a:rPr>
              <a:t>시스템소개 및 </a:t>
            </a:r>
            <a:endParaRPr lang="en-US" altLang="ko-KR" sz="7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"/>
              <a:ea typeface="HY견고딕" pitchFamily="18" charset="-127"/>
            </a:endParaRPr>
          </a:p>
          <a:p>
            <a:pPr algn="ctr"/>
            <a:r>
              <a:rPr lang="ko-KR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"/>
                <a:ea typeface="HY견고딕" pitchFamily="18" charset="-127"/>
              </a:rPr>
              <a:t>프로그램 시연</a:t>
            </a:r>
            <a:endParaRPr lang="en-US" altLang="ko-KR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charset="-127"/>
              <a:ea typeface="나눔고딕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608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student\Desktop\로그인 시퀀스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701"/>
            <a:ext cx="12110224" cy="58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25" name="직사각형 24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  <a:endParaRPr lang="en-US" altLang="ko-KR" sz="4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로그</a:t>
            </a:r>
            <a:r>
              <a:rPr lang="ko-KR" altLang="en-US" sz="2000" b="1" dirty="0">
                <a:latin typeface="+mn-ea"/>
              </a:rPr>
              <a:t>인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0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student\Documents\카카오톡 받은 파일\KakaoTalk_20190723_140820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795"/>
            <a:ext cx="12191999" cy="59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6" name="직사각형 15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회원가</a:t>
            </a:r>
            <a:r>
              <a:rPr lang="ko-KR" altLang="en-US" sz="2000" b="1" dirty="0">
                <a:latin typeface="+mn-ea"/>
              </a:rPr>
              <a:t>입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1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096000" y="2734565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/>
          <p:cNvCxnSpPr/>
          <p:nvPr/>
        </p:nvCxnSpPr>
        <p:spPr>
          <a:xfrm>
            <a:off x="6096000" y="0"/>
            <a:ext cx="0" cy="4165600"/>
          </a:xfrm>
          <a:prstGeom prst="line">
            <a:avLst/>
          </a:prstGeom>
          <a:ln w="12700">
            <a:solidFill>
              <a:srgbClr val="2F30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52560" y="43976"/>
            <a:ext cx="5491388" cy="707886"/>
            <a:chOff x="604611" y="2186722"/>
            <a:chExt cx="10982778" cy="1612581"/>
          </a:xfrm>
        </p:grpSpPr>
        <p:sp>
          <p:nvSpPr>
            <p:cNvPr id="13" name="직사각형 12"/>
            <p:cNvSpPr/>
            <p:nvPr/>
          </p:nvSpPr>
          <p:spPr>
            <a:xfrm>
              <a:off x="604611" y="2340950"/>
              <a:ext cx="10982778" cy="1241966"/>
            </a:xfrm>
            <a:prstGeom prst="rect">
              <a:avLst/>
            </a:prstGeom>
            <a:solidFill>
              <a:srgbClr val="2F3030"/>
            </a:solidFill>
            <a:ln>
              <a:solidFill>
                <a:srgbClr val="2F30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5369" y="2186722"/>
              <a:ext cx="8672890" cy="161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rPr>
                <a:t>Sequence Diagram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152199" y="176542"/>
            <a:ext cx="390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회원가</a:t>
            </a:r>
            <a:r>
              <a:rPr lang="ko-KR" altLang="en-US" sz="2000" b="1" dirty="0">
                <a:latin typeface="+mn-ea"/>
              </a:rPr>
              <a:t>입</a:t>
            </a:r>
            <a:r>
              <a:rPr lang="en-US" altLang="ko-KR" sz="20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056519" y="604135"/>
            <a:ext cx="409319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student\Documents\카카오톡 받은 파일\시퀀스 다이어그램\signu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862"/>
            <a:ext cx="12192000" cy="610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8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307</Words>
  <Application>Microsoft Office PowerPoint</Application>
  <PresentationFormat>사용자 지정</PresentationFormat>
  <Paragraphs>95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굴림</vt:lpstr>
      <vt:lpstr>Arial</vt:lpstr>
      <vt:lpstr>배달의민족</vt:lpstr>
      <vt:lpstr>Noto Sans CJK KR Thin (본문)</vt:lpstr>
      <vt:lpstr>나눔고딕 ExtraBold</vt:lpstr>
      <vt:lpstr>Navi모퉁이 M</vt:lpstr>
      <vt:lpstr>맑은 고딕</vt:lpstr>
      <vt:lpstr>HY견고딕</vt:lpstr>
      <vt:lpstr>Open Sans</vt:lpstr>
      <vt:lpstr>나눔바른고딕</vt:lpstr>
      <vt:lpstr>MingLiU-ExtB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student</cp:lastModifiedBy>
  <cp:revision>130</cp:revision>
  <dcterms:created xsi:type="dcterms:W3CDTF">2016-04-23T13:16:46Z</dcterms:created>
  <dcterms:modified xsi:type="dcterms:W3CDTF">2019-07-23T07:21:10Z</dcterms:modified>
  <cp:contentStatus/>
</cp:coreProperties>
</file>